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6" r:id="rId2"/>
    <p:sldMasterId id="2147483718" r:id="rId3"/>
  </p:sldMasterIdLst>
  <p:notesMasterIdLst>
    <p:notesMasterId r:id="rId40"/>
  </p:notesMasterIdLst>
  <p:sldIdLst>
    <p:sldId id="270" r:id="rId4"/>
    <p:sldId id="277" r:id="rId5"/>
    <p:sldId id="278" r:id="rId6"/>
    <p:sldId id="279" r:id="rId7"/>
    <p:sldId id="280" r:id="rId8"/>
    <p:sldId id="281" r:id="rId9"/>
    <p:sldId id="282" r:id="rId10"/>
    <p:sldId id="283" r:id="rId11"/>
    <p:sldId id="257" r:id="rId12"/>
    <p:sldId id="258" r:id="rId13"/>
    <p:sldId id="259" r:id="rId14"/>
    <p:sldId id="260" r:id="rId15"/>
    <p:sldId id="261" r:id="rId16"/>
    <p:sldId id="287" r:id="rId17"/>
    <p:sldId id="288" r:id="rId18"/>
    <p:sldId id="289" r:id="rId19"/>
    <p:sldId id="290" r:id="rId20"/>
    <p:sldId id="291" r:id="rId21"/>
    <p:sldId id="256" r:id="rId22"/>
    <p:sldId id="263" r:id="rId23"/>
    <p:sldId id="264" r:id="rId24"/>
    <p:sldId id="265" r:id="rId25"/>
    <p:sldId id="266" r:id="rId26"/>
    <p:sldId id="267" r:id="rId27"/>
    <p:sldId id="268" r:id="rId28"/>
    <p:sldId id="262" r:id="rId29"/>
    <p:sldId id="269" r:id="rId30"/>
    <p:sldId id="284" r:id="rId31"/>
    <p:sldId id="285" r:id="rId32"/>
    <p:sldId id="286" r:id="rId33"/>
    <p:sldId id="271" r:id="rId34"/>
    <p:sldId id="272" r:id="rId35"/>
    <p:sldId id="273" r:id="rId36"/>
    <p:sldId id="274" r:id="rId37"/>
    <p:sldId id="275" r:id="rId38"/>
    <p:sldId id="276"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DD30D-DD68-8168-FB70-DC5BA8CB6366}" v="36" dt="2024-12-09T15:53:29.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50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7F9CB-C6BB-40B5-B31B-A66880B3B69A}" type="datetimeFigureOut">
              <a:rPr lang="nl-NL" smtClean="0"/>
              <a:t>23-12-2024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6A8F0-EEFA-4960-8C85-53D250FCB7F8}" type="slidenum">
              <a:rPr lang="nl-NL" smtClean="0"/>
              <a:t>‹#›</a:t>
            </a:fld>
            <a:endParaRPr lang="nl-NL"/>
          </a:p>
        </p:txBody>
      </p:sp>
    </p:spTree>
    <p:extLst>
      <p:ext uri="{BB962C8B-B14F-4D97-AF65-F5344CB8AC3E}">
        <p14:creationId xmlns:p14="http://schemas.microsoft.com/office/powerpoint/2010/main" val="284547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15CE-B75E-46C6-8790-293D9C86CF79}"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9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836A8F0-EEFA-4960-8C85-53D250FCB7F8}" type="slidenum">
              <a:rPr lang="nl-NL" smtClean="0"/>
              <a:t>8</a:t>
            </a:fld>
            <a:endParaRPr lang="nl-NL"/>
          </a:p>
        </p:txBody>
      </p:sp>
    </p:spTree>
    <p:extLst>
      <p:ext uri="{BB962C8B-B14F-4D97-AF65-F5344CB8AC3E}">
        <p14:creationId xmlns:p14="http://schemas.microsoft.com/office/powerpoint/2010/main" val="81864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19D15-97F5-481C-AA28-5DD6ABA5E2F4}"/>
              </a:ext>
            </a:extLst>
          </p:cNvPr>
          <p:cNvSpPr>
            <a:spLocks noGrp="1"/>
          </p:cNvSpPr>
          <p:nvPr>
            <p:ph type="ctrTitle"/>
          </p:nvPr>
        </p:nvSpPr>
        <p:spPr>
          <a:xfrm>
            <a:off x="1224000" y="1266827"/>
            <a:ext cx="9756000" cy="2066925"/>
          </a:xfrm>
          <a:prstGeom prst="rect">
            <a:avLst/>
          </a:prstGeom>
        </p:spPr>
        <p:txBody>
          <a:bodyPr anchor="b"/>
          <a:lstStyle>
            <a:lvl1pPr algn="l">
              <a:defRPr sz="3750">
                <a:solidFill>
                  <a:schemeClr val="tx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2F774763-6652-4E8A-9D51-23108126E81D}"/>
              </a:ext>
            </a:extLst>
          </p:cNvPr>
          <p:cNvSpPr>
            <a:spLocks noGrp="1"/>
          </p:cNvSpPr>
          <p:nvPr>
            <p:ph type="subTitle" idx="1"/>
          </p:nvPr>
        </p:nvSpPr>
        <p:spPr>
          <a:xfrm>
            <a:off x="1224000" y="3600000"/>
            <a:ext cx="9756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58394A57-9372-4FD4-B70D-2C074C89B2D6}"/>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1B58F302-4A80-48D4-9B4A-3BFED6A18E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35D3A-7AB8-45EA-A959-742BE4CC103E}"/>
              </a:ext>
            </a:extLst>
          </p:cNvPr>
          <p:cNvSpPr>
            <a:spLocks noGrp="1"/>
          </p:cNvSpPr>
          <p:nvPr>
            <p:ph type="sldNum" sz="quarter" idx="12"/>
          </p:nvPr>
        </p:nvSpPr>
        <p:spPr/>
        <p:txBody>
          <a:bodyPr/>
          <a:lstStyle/>
          <a:p>
            <a:fld id="{4BF75EF0-A9FE-437B-86C2-75C9E15C32D2}" type="slidenum">
              <a:rPr lang="nl-NL" smtClean="0"/>
              <a:t>‹#›</a:t>
            </a:fld>
            <a:endParaRPr lang="nl-NL"/>
          </a:p>
        </p:txBody>
      </p:sp>
    </p:spTree>
    <p:extLst>
      <p:ext uri="{BB962C8B-B14F-4D97-AF65-F5344CB8AC3E}">
        <p14:creationId xmlns:p14="http://schemas.microsoft.com/office/powerpoint/2010/main" val="264078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2345051-2045-45DA-935E-2E3CA1A69ADC}" type="datetimeFigureOut">
              <a:rPr lang="en-US" smtClean="0"/>
              <a:t>12/23/2024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7CD31F4-64FA-4BA0-9498-67783267A8C8}"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52299076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7717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2345051-2045-45DA-935E-2E3CA1A69ADC}" type="datetimeFigureOut">
              <a:rPr lang="en-US" smtClean="0"/>
              <a:t>12/23/2024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7CD31F4-64FA-4BA0-9498-67783267A8C8}"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8970847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24762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44741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4862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542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2345051-2045-45DA-935E-2E3CA1A69ADC}" type="datetimeFigureOut">
              <a:rPr lang="en-US" smtClean="0"/>
              <a:t>12/23/2024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7CD31F4-64FA-4BA0-9498-67783267A8C8}"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1705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2345051-2045-45DA-935E-2E3CA1A69ADC}" type="datetimeFigureOut">
              <a:rPr lang="en-US" smtClean="0"/>
              <a:t>12/23/2024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7CD31F4-64FA-4BA0-9498-67783267A8C8}"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556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5833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4BF75EF0-A9FE-437B-86C2-75C9E15C32D2}" type="slidenum">
              <a:rPr lang="nl-NL" smtClean="0"/>
              <a:t>‹#›</a:t>
            </a:fld>
            <a:endParaRPr lang="nl-NL"/>
          </a:p>
        </p:txBody>
      </p:sp>
    </p:spTree>
    <p:extLst>
      <p:ext uri="{BB962C8B-B14F-4D97-AF65-F5344CB8AC3E}">
        <p14:creationId xmlns:p14="http://schemas.microsoft.com/office/powerpoint/2010/main" val="3677017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57264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0E1FB-AD45-724E-701A-645FC1697EB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BC6F0EE-76CC-C3A8-2B4C-2BB0A942A6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C73D704-45E8-875E-CFF7-3A2466F38DD4}"/>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6A29FCAE-2E92-F447-707C-F783CE17F6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0AD462-7DAB-8A30-B8FF-088BBFDFAC6E}"/>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354470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2A30F-140C-BA92-D6AD-8D86060B7BC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C0E9A0-04C2-7BDE-DA47-2AB6270527B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96D3CAA-FDC4-5ACF-93DA-76B020CE3295}"/>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4472B8A1-A457-E974-DD90-8DB7E86358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7164EF-BC49-5D14-E3C6-26E79FA33053}"/>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3704373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4D282-1E03-01FF-DAF7-5E80FFFAB89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6C5E835-0D57-0495-B7F8-CB0F892001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4A207EB-A1D1-F695-3D05-10A76FE20BDE}"/>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8211F1AA-81AD-BEDA-3DC0-3F2CFE7EB7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F11952-0060-502E-8C1B-23A8E580CC60}"/>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106009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8014E-938C-67B7-A192-AC82FBFA08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7EF796B-1979-FF9B-A545-D1597C7F5E8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5BA69E2-3674-5571-6A21-B6F06FBA57F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FA1E060-A52A-5952-965E-ED448D566F87}"/>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6" name="Tijdelijke aanduiding voor voettekst 5">
            <a:extLst>
              <a:ext uri="{FF2B5EF4-FFF2-40B4-BE49-F238E27FC236}">
                <a16:creationId xmlns:a16="http://schemas.microsoft.com/office/drawing/2014/main" id="{063D548A-FDE2-E39C-E43E-3DF7918C512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620542-F0DB-DBB3-0DB6-6D27669E0A72}"/>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1162318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D3FF8-479D-CEC0-5FF4-E7EBBEB4629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23E163-B180-A2E2-7AEA-7A6A8426B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2A041D0-D2D7-9C66-8D24-884DF09C53B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7949A6F-24C8-A55F-3958-12FE812FB5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E298544-0403-AE23-BED3-F5C22E121B6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CAD4F6D-38D4-220D-6649-23FBBFA2A8E7}"/>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8" name="Tijdelijke aanduiding voor voettekst 7">
            <a:extLst>
              <a:ext uri="{FF2B5EF4-FFF2-40B4-BE49-F238E27FC236}">
                <a16:creationId xmlns:a16="http://schemas.microsoft.com/office/drawing/2014/main" id="{227637E4-4704-C1B5-004B-67D8B09E4BF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BCA376E-6853-9B64-7CA8-3C1BAF9D92B5}"/>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522789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0E158-031D-13C1-12B1-68F536F44FE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79CE604-D0D2-9F2F-3E77-A006F5D5F943}"/>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4" name="Tijdelijke aanduiding voor voettekst 3">
            <a:extLst>
              <a:ext uri="{FF2B5EF4-FFF2-40B4-BE49-F238E27FC236}">
                <a16:creationId xmlns:a16="http://schemas.microsoft.com/office/drawing/2014/main" id="{50029B5F-D347-3DA6-8A1A-F9C436A5F79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22A461B-74B1-2877-D09C-3EEFF307855F}"/>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1758435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0157E89-B5ED-573A-9614-ABDCA6E007FD}"/>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3" name="Tijdelijke aanduiding voor voettekst 2">
            <a:extLst>
              <a:ext uri="{FF2B5EF4-FFF2-40B4-BE49-F238E27FC236}">
                <a16:creationId xmlns:a16="http://schemas.microsoft.com/office/drawing/2014/main" id="{A95E3943-0CBF-49CF-1AB3-5B1591B7A53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C25A89B-A9A1-5DC5-A7BC-C63B6645AF2F}"/>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2354180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773F6-EB20-33A7-50C9-04736B7B569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4443CCC-F2D7-A989-5660-4C673176FB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ED6763D-D646-CA84-DAF9-0D1340A73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658800F-E4C5-9E78-65C6-4BC0C464355C}"/>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6" name="Tijdelijke aanduiding voor voettekst 5">
            <a:extLst>
              <a:ext uri="{FF2B5EF4-FFF2-40B4-BE49-F238E27FC236}">
                <a16:creationId xmlns:a16="http://schemas.microsoft.com/office/drawing/2014/main" id="{4CCBA77F-18A1-9C62-A77F-70997F0C537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C8D4D2C-86D4-474B-962B-4284F71DB851}"/>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2464312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E6067-DDE0-1158-9AA3-9A43D37719A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36DA7F2-B7A9-952B-FF5F-C1A7DFE9D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891D1F2-140E-1E32-E338-ADEA3312B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8DF3195-60F2-920F-4D16-5BF3609C26AA}"/>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6" name="Tijdelijke aanduiding voor voettekst 5">
            <a:extLst>
              <a:ext uri="{FF2B5EF4-FFF2-40B4-BE49-F238E27FC236}">
                <a16:creationId xmlns:a16="http://schemas.microsoft.com/office/drawing/2014/main" id="{08C91015-12FC-1EBD-2805-78768EBE87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2E9ABF-6812-22D5-2B6C-AA9379B43BF8}"/>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120629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2"/>
            <a:ext cx="4872000" cy="4500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4BF75EF0-A9FE-437B-86C2-75C9E15C32D2}" type="slidenum">
              <a:rPr lang="nl-NL" smtClean="0"/>
              <a:t>‹#›</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2" y="1656002"/>
            <a:ext cx="4881527" cy="4500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95895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D3DE7-1BE6-B35B-AB72-F85EC1BD9DF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9865A19-BC53-3A46-CF58-B54EF9A544F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CF485-4C14-7619-0FF6-EE6599665BFA}"/>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E93E6D48-18F0-EF90-FFF8-0A1CF617B6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665B08-6922-AB49-76C3-76E8AD4A3E5D}"/>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2805576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6535A37-3079-F14B-82C4-F881CC5DFDC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AE4015D-C1BA-3B2E-E92F-6B0C52639F2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484FBF-745D-E56A-157F-5BCB59CBB2E5}"/>
              </a:ext>
            </a:extLst>
          </p:cNvPr>
          <p:cNvSpPr>
            <a:spLocks noGrp="1"/>
          </p:cNvSpPr>
          <p:nvPr>
            <p:ph type="dt" sz="half" idx="10"/>
          </p:nvPr>
        </p:nvSpPr>
        <p:spPr/>
        <p:txBody>
          <a:bodyPr/>
          <a:lstStyle/>
          <a:p>
            <a:fld id="{759B227C-A2FA-404C-B82F-1C29CAC2D987}"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48AB0C78-85A8-5EEF-B986-8261353A5C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4BDF0A-D1E1-9411-B854-F95EE07B783E}"/>
              </a:ext>
            </a:extLst>
          </p:cNvPr>
          <p:cNvSpPr>
            <a:spLocks noGrp="1"/>
          </p:cNvSpPr>
          <p:nvPr>
            <p:ph type="sldNum" sz="quarter" idx="12"/>
          </p:nvPr>
        </p:nvSpPr>
        <p:spPr/>
        <p:txBody>
          <a:bodyPr/>
          <a:lstStyle/>
          <a:p>
            <a:fld id="{3377040B-F0D7-482B-BA30-75953303F317}" type="slidenum">
              <a:rPr lang="nl-NL" smtClean="0"/>
              <a:t>‹#›</a:t>
            </a:fld>
            <a:endParaRPr lang="nl-NL"/>
          </a:p>
        </p:txBody>
      </p:sp>
    </p:spTree>
    <p:extLst>
      <p:ext uri="{BB962C8B-B14F-4D97-AF65-F5344CB8AC3E}">
        <p14:creationId xmlns:p14="http://schemas.microsoft.com/office/powerpoint/2010/main" val="164346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Oog hebben voor elkaar">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4BF75EF0-A9FE-437B-86C2-75C9E15C32D2}" type="slidenum">
              <a:rPr lang="nl-NL" smtClean="0"/>
              <a:t>‹#›</a:t>
            </a:fld>
            <a:endParaRPr lang="nl-NL"/>
          </a:p>
        </p:txBody>
      </p:sp>
      <p:pic>
        <p:nvPicPr>
          <p:cNvPr id="7" name="Afbeelding 6">
            <a:extLst>
              <a:ext uri="{FF2B5EF4-FFF2-40B4-BE49-F238E27FC236}">
                <a16:creationId xmlns:a16="http://schemas.microsoft.com/office/drawing/2014/main" id="{33D70647-EAEC-4D3E-A6F4-619108B71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003" y="47904"/>
            <a:ext cx="6335999" cy="6445376"/>
          </a:xfrm>
          <a:prstGeom prst="rect">
            <a:avLst/>
          </a:prstGeom>
        </p:spPr>
      </p:pic>
    </p:spTree>
    <p:extLst>
      <p:ext uri="{BB962C8B-B14F-4D97-AF65-F5344CB8AC3E}">
        <p14:creationId xmlns:p14="http://schemas.microsoft.com/office/powerpoint/2010/main" val="2920287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Kies de kleur">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4BF75EF0-A9FE-437B-86C2-75C9E15C32D2}" type="slidenum">
              <a:rPr lang="nl-NL" smtClean="0"/>
              <a:t>‹#›</a:t>
            </a:fld>
            <a:endParaRPr lang="nl-NL"/>
          </a:p>
        </p:txBody>
      </p:sp>
      <p:pic>
        <p:nvPicPr>
          <p:cNvPr id="8" name="Afbeelding 7">
            <a:extLst>
              <a:ext uri="{FF2B5EF4-FFF2-40B4-BE49-F238E27FC236}">
                <a16:creationId xmlns:a16="http://schemas.microsoft.com/office/drawing/2014/main" id="{EA881370-2463-4824-8891-29F1EE64E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298" y="219075"/>
            <a:ext cx="6299257" cy="6408000"/>
          </a:xfrm>
          <a:prstGeom prst="rect">
            <a:avLst/>
          </a:prstGeom>
        </p:spPr>
      </p:pic>
    </p:spTree>
    <p:extLst>
      <p:ext uri="{BB962C8B-B14F-4D97-AF65-F5344CB8AC3E}">
        <p14:creationId xmlns:p14="http://schemas.microsoft.com/office/powerpoint/2010/main" val="270825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Je eigen stek">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4BF75EF0-A9FE-437B-86C2-75C9E15C32D2}" type="slidenum">
              <a:rPr lang="nl-NL" smtClean="0"/>
              <a:t>‹#›</a:t>
            </a:fld>
            <a:endParaRPr lang="nl-NL"/>
          </a:p>
        </p:txBody>
      </p:sp>
      <p:pic>
        <p:nvPicPr>
          <p:cNvPr id="9" name="Afbeelding 8">
            <a:extLst>
              <a:ext uri="{FF2B5EF4-FFF2-40B4-BE49-F238E27FC236}">
                <a16:creationId xmlns:a16="http://schemas.microsoft.com/office/drawing/2014/main" id="{1CFA3FC7-446B-4ED1-98A9-D083E4652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247" y="221962"/>
            <a:ext cx="6316952" cy="6426000"/>
          </a:xfrm>
          <a:prstGeom prst="rect">
            <a:avLst/>
          </a:prstGeom>
        </p:spPr>
      </p:pic>
    </p:spTree>
    <p:extLst>
      <p:ext uri="{BB962C8B-B14F-4D97-AF65-F5344CB8AC3E}">
        <p14:creationId xmlns:p14="http://schemas.microsoft.com/office/powerpoint/2010/main" val="60079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4BF75EF0-A9FE-437B-86C2-75C9E15C32D2}" type="slidenum">
              <a:rPr lang="nl-NL" smtClean="0"/>
              <a:t>‹#›</a:t>
            </a:fld>
            <a:endParaRPr lang="nl-NL"/>
          </a:p>
        </p:txBody>
      </p:sp>
    </p:spTree>
    <p:extLst>
      <p:ext uri="{BB962C8B-B14F-4D97-AF65-F5344CB8AC3E}">
        <p14:creationId xmlns:p14="http://schemas.microsoft.com/office/powerpoint/2010/main" val="406403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2"/>
            <a:ext cx="4872000" cy="4500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4BF75EF0-A9FE-437B-86C2-75C9E15C32D2}" type="slidenum">
              <a:rPr lang="nl-NL" smtClean="0"/>
              <a:t>‹#›</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2" y="1656002"/>
            <a:ext cx="4881527" cy="4500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0204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5EDAE-C650-0C7B-690C-E100C14EDC1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D9A681-F535-07B8-5558-A2B31125CCF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5C400E-879D-2A1C-3CB0-574E1384E425}"/>
              </a:ext>
            </a:extLst>
          </p:cNvPr>
          <p:cNvSpPr>
            <a:spLocks noGrp="1"/>
          </p:cNvSpPr>
          <p:nvPr>
            <p:ph type="dt" sz="half" idx="10"/>
          </p:nvPr>
        </p:nvSpPr>
        <p:spPr/>
        <p:txBody>
          <a:body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DDCA914D-8303-BF90-7E1D-17FAE689A5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53F78B-281D-C798-D8F2-638BB1828491}"/>
              </a:ext>
            </a:extLst>
          </p:cNvPr>
          <p:cNvSpPr>
            <a:spLocks noGrp="1"/>
          </p:cNvSpPr>
          <p:nvPr>
            <p:ph type="sldNum" sz="quarter" idx="12"/>
          </p:nvPr>
        </p:nvSpPr>
        <p:spPr/>
        <p:txBody>
          <a:bodyPr/>
          <a:lstStyle/>
          <a:p>
            <a:fld id="{4BF75EF0-A9FE-437B-86C2-75C9E15C32D2}" type="slidenum">
              <a:rPr lang="nl-NL" smtClean="0"/>
              <a:t>‹#›</a:t>
            </a:fld>
            <a:endParaRPr lang="nl-NL"/>
          </a:p>
        </p:txBody>
      </p:sp>
    </p:spTree>
    <p:extLst>
      <p:ext uri="{BB962C8B-B14F-4D97-AF65-F5344CB8AC3E}">
        <p14:creationId xmlns:p14="http://schemas.microsoft.com/office/powerpoint/2010/main" val="6751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5D78CD-E1A3-49DD-B89A-60EEEE43511E}"/>
              </a:ext>
            </a:extLst>
          </p:cNvPr>
          <p:cNvSpPr>
            <a:spLocks noGrp="1"/>
          </p:cNvSpPr>
          <p:nvPr>
            <p:ph type="body" idx="1"/>
          </p:nvPr>
        </p:nvSpPr>
        <p:spPr>
          <a:xfrm>
            <a:off x="1224000" y="1656002"/>
            <a:ext cx="9756000" cy="4500563"/>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80EEA5B1-6071-40BE-B6B0-3F546D9E05EE}"/>
              </a:ext>
            </a:extLst>
          </p:cNvPr>
          <p:cNvSpPr>
            <a:spLocks noGrp="1"/>
          </p:cNvSpPr>
          <p:nvPr>
            <p:ph type="dt" sz="half" idx="2"/>
          </p:nvPr>
        </p:nvSpPr>
        <p:spPr>
          <a:xfrm>
            <a:off x="1224000" y="6356352"/>
            <a:ext cx="1004851"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46B48E-B8A1-4B09-A573-C8E923FCDEE1}"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CED80839-D02B-42AA-A7BD-49F0BD9EF867}"/>
              </a:ext>
            </a:extLst>
          </p:cNvPr>
          <p:cNvSpPr>
            <a:spLocks noGrp="1"/>
          </p:cNvSpPr>
          <p:nvPr>
            <p:ph type="ftr" sz="quarter" idx="3"/>
          </p:nvPr>
        </p:nvSpPr>
        <p:spPr>
          <a:xfrm>
            <a:off x="2228852" y="6356352"/>
            <a:ext cx="774382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DA9FA82-A774-414D-B2D2-70E182497F73}"/>
              </a:ext>
            </a:extLst>
          </p:cNvPr>
          <p:cNvSpPr>
            <a:spLocks noGrp="1"/>
          </p:cNvSpPr>
          <p:nvPr>
            <p:ph type="sldNum" sz="quarter" idx="4"/>
          </p:nvPr>
        </p:nvSpPr>
        <p:spPr>
          <a:xfrm>
            <a:off x="9972676" y="6356352"/>
            <a:ext cx="100485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F75EF0-A9FE-437B-86C2-75C9E15C32D2}" type="slidenum">
              <a:rPr lang="nl-NL" smtClean="0"/>
              <a:t>‹#›</a:t>
            </a:fld>
            <a:endParaRPr lang="nl-NL"/>
          </a:p>
        </p:txBody>
      </p:sp>
    </p:spTree>
    <p:extLst>
      <p:ext uri="{BB962C8B-B14F-4D97-AF65-F5344CB8AC3E}">
        <p14:creationId xmlns:p14="http://schemas.microsoft.com/office/powerpoint/2010/main" val="36378563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271463" indent="-271463" algn="l" defTabSz="685800" rtl="0" eaLnBrk="1" latinLnBrk="0" hangingPunct="1">
        <a:lnSpc>
          <a:spcPct val="90000"/>
        </a:lnSpc>
        <a:spcBef>
          <a:spcPts val="450"/>
        </a:spcBef>
        <a:buFont typeface="Arial" panose="020B0604020202020204" pitchFamily="34" charset="0"/>
        <a:buChar char="•"/>
        <a:defRPr sz="3750" kern="1200">
          <a:solidFill>
            <a:schemeClr val="tx1"/>
          </a:solidFill>
          <a:latin typeface="+mn-lt"/>
          <a:ea typeface="+mn-ea"/>
          <a:cs typeface="+mn-cs"/>
        </a:defRPr>
      </a:lvl1pPr>
      <a:lvl2pPr marL="514350" indent="-242888" algn="l" defTabSz="685800" rtl="0" eaLnBrk="1" latinLnBrk="0" hangingPunct="1">
        <a:lnSpc>
          <a:spcPct val="90000"/>
        </a:lnSpc>
        <a:spcBef>
          <a:spcPts val="225"/>
        </a:spcBef>
        <a:buFont typeface="Arial" panose="020B0604020202020204" pitchFamily="34" charset="0"/>
        <a:buChar char="-"/>
        <a:defRPr sz="3000" kern="1200">
          <a:solidFill>
            <a:schemeClr val="tx1"/>
          </a:solidFill>
          <a:latin typeface="+mn-lt"/>
          <a:ea typeface="+mn-ea"/>
          <a:cs typeface="+mn-cs"/>
        </a:defRPr>
      </a:lvl2pPr>
      <a:lvl3pPr marL="742950" indent="-207169" algn="l" defTabSz="685800" rtl="0" eaLnBrk="1" latinLnBrk="0" hangingPunct="1">
        <a:lnSpc>
          <a:spcPct val="90000"/>
        </a:lnSpc>
        <a:spcBef>
          <a:spcPts val="150"/>
        </a:spcBef>
        <a:buFont typeface="Arial" panose="020B0604020202020204" pitchFamily="34" charset="0"/>
        <a:buChar char="•"/>
        <a:defRPr sz="2250" kern="1200">
          <a:solidFill>
            <a:schemeClr val="tx1"/>
          </a:solidFill>
          <a:latin typeface="+mn-lt"/>
          <a:ea typeface="+mn-ea"/>
          <a:cs typeface="+mn-cs"/>
        </a:defRPr>
      </a:lvl3pPr>
      <a:lvl4pPr marL="871538" indent="-128588" algn="l" defTabSz="685800" rtl="0" eaLnBrk="1" latinLnBrk="0" hangingPunct="1">
        <a:lnSpc>
          <a:spcPct val="90000"/>
        </a:lnSpc>
        <a:spcBef>
          <a:spcPts val="75"/>
        </a:spcBef>
        <a:buFont typeface="Arial" panose="020B0604020202020204" pitchFamily="34" charset="0"/>
        <a:buChar char="-"/>
        <a:defRPr sz="1500" kern="1200">
          <a:solidFill>
            <a:schemeClr val="tx1"/>
          </a:solidFill>
          <a:latin typeface="+mn-lt"/>
          <a:ea typeface="+mn-ea"/>
          <a:cs typeface="+mn-cs"/>
        </a:defRPr>
      </a:lvl4pPr>
      <a:lvl5pPr marL="1007269" indent="-135731" algn="l" defTabSz="685800" rtl="0" eaLnBrk="1" latinLnBrk="0" hangingPunct="1">
        <a:lnSpc>
          <a:spcPct val="90000"/>
        </a:lnSpc>
        <a:spcBef>
          <a:spcPts val="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6D41BCC-AD73-4203-A5A6-E62EB28B0FE6}" type="datetimeFigureOut">
              <a:rPr lang="en-US" smtClean="0"/>
              <a:pPr/>
              <a:t>12/23/2024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637F8FC-4B86-4690-8888-22AB2F781BEF}" type="slidenum">
              <a:rPr lang="en-US" smtClean="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92598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os="9216" userDrawn="1">
          <p15:clr>
            <a:srgbClr val="F26B43"/>
          </p15:clr>
        </p15:guide>
        <p15:guide id="13" pos="1248" userDrawn="1">
          <p15:clr>
            <a:srgbClr val="F26B43"/>
          </p15:clr>
        </p15:guide>
        <p15:guide id="14" pos="1152" userDrawn="1">
          <p15:clr>
            <a:srgbClr val="F26B43"/>
          </p15:clr>
        </p15:guide>
        <p15:guide id="15" orient="horz" pos="1368" userDrawn="1">
          <p15:clr>
            <a:srgbClr val="F26B43"/>
          </p15:clr>
        </p15:guide>
        <p15:guide id="16" orient="horz" pos="1440" userDrawn="1">
          <p15:clr>
            <a:srgbClr val="F26B43"/>
          </p15:clr>
        </p15:guide>
        <p15:guide id="17" orient="horz" pos="3696" userDrawn="1">
          <p15:clr>
            <a:srgbClr val="F26B43"/>
          </p15:clr>
        </p15:guide>
        <p15:guide id="18" orient="horz" pos="432" userDrawn="1">
          <p15:clr>
            <a:srgbClr val="F26B43"/>
          </p15:clr>
        </p15:guide>
        <p15:guide id="19" orient="horz" pos="1512" userDrawn="1">
          <p15:clr>
            <a:srgbClr val="F26B43"/>
          </p15:clr>
        </p15:guide>
        <p15:guide id="20" pos="6912" userDrawn="1">
          <p15:clr>
            <a:srgbClr val="F26B43"/>
          </p15:clr>
        </p15:guide>
        <p15:guide id="21" pos="936" userDrawn="1">
          <p15:clr>
            <a:srgbClr val="F26B43"/>
          </p15:clr>
        </p15:guide>
        <p15:guide id="22" pos="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62DA3D7-6BF6-62EF-81A2-2C405DE44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C5999A9-10BD-A97A-3800-D92A553786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FB42C12-8D91-89A0-BC32-598026F02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9B227C-A2FA-404C-B82F-1C29CAC2D987}" type="datetimeFigureOut">
              <a:rPr lang="nl-NL" smtClean="0"/>
              <a:t>23-12-2024</a:t>
            </a:fld>
            <a:endParaRPr lang="nl-NL"/>
          </a:p>
        </p:txBody>
      </p:sp>
      <p:sp>
        <p:nvSpPr>
          <p:cNvPr id="5" name="Tijdelijke aanduiding voor voettekst 4">
            <a:extLst>
              <a:ext uri="{FF2B5EF4-FFF2-40B4-BE49-F238E27FC236}">
                <a16:creationId xmlns:a16="http://schemas.microsoft.com/office/drawing/2014/main" id="{BA21003C-879B-E539-5736-2A3FD6EE7E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4575F3B-639C-8DCA-97D8-E1736DC09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77040B-F0D7-482B-BA30-75953303F317}" type="slidenum">
              <a:rPr lang="nl-NL" smtClean="0"/>
              <a:t>‹#›</a:t>
            </a:fld>
            <a:endParaRPr lang="nl-NL"/>
          </a:p>
        </p:txBody>
      </p:sp>
    </p:spTree>
    <p:extLst>
      <p:ext uri="{BB962C8B-B14F-4D97-AF65-F5344CB8AC3E}">
        <p14:creationId xmlns:p14="http://schemas.microsoft.com/office/powerpoint/2010/main" val="37443692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prasenberg/23476345584/" TargetMode="External"/><Relationship Id="rId2" Type="http://schemas.openxmlformats.org/officeDocument/2006/relationships/image" Target="../media/image17.jpeg"/><Relationship Id="rId1" Type="http://schemas.openxmlformats.org/officeDocument/2006/relationships/slideLayout" Target="../slideLayouts/slideLayout21.xml"/><Relationship Id="rId4" Type="http://schemas.openxmlformats.org/officeDocument/2006/relationships/hyperlink" Target="https://creativecommons.org/licenses/by-nc/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oto.wuestenigel.com/human-hand-writing-happy-new-year-2020-on-whiteboard/" TargetMode="External"/><Relationship Id="rId2" Type="http://schemas.openxmlformats.org/officeDocument/2006/relationships/image" Target="../media/image18.jpeg"/><Relationship Id="rId1" Type="http://schemas.openxmlformats.org/officeDocument/2006/relationships/slideLayout" Target="../slideLayouts/slideLayout22.xml"/><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illustrations/thumbs-up-smiley-face-emoji-happy-4007573/" TargetMode="External"/><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eV-ITtQxEYg" TargetMode="External"/><Relationship Id="rId2" Type="http://schemas.openxmlformats.org/officeDocument/2006/relationships/hyperlink" Target="https://www.youtube.com/watch?v=pFEDBewcfks" TargetMode="Externa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hyperlink" Target="https://www.youtube.com/watch?v=HCCpa5yjue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9.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F786724-15D6-35A8-9CDB-30E5CB34F54C}"/>
              </a:ext>
            </a:extLst>
          </p:cNvPr>
          <p:cNvSpPr>
            <a:spLocks noGrp="1"/>
          </p:cNvSpPr>
          <p:nvPr>
            <p:ph type="ctrTitle"/>
          </p:nvPr>
        </p:nvSpPr>
        <p:spPr>
          <a:xfrm>
            <a:off x="1224000" y="1266827"/>
            <a:ext cx="9756000" cy="962023"/>
          </a:xfrm>
        </p:spPr>
        <p:txBody>
          <a:bodyPr>
            <a:normAutofit/>
          </a:bodyPr>
          <a:lstStyle/>
          <a:p>
            <a:r>
              <a:rPr lang="nl-NL" sz="6000" b="1" i="1" dirty="0">
                <a:latin typeface="Baguet Script" panose="00000500000000000000" pitchFamily="2" charset="0"/>
              </a:rPr>
              <a:t>Dutch </a:t>
            </a:r>
            <a:r>
              <a:rPr lang="nl-NL" sz="6000" b="1" i="1" dirty="0" err="1">
                <a:latin typeface="Baguet Script" panose="00000500000000000000" pitchFamily="2" charset="0"/>
              </a:rPr>
              <a:t>traditions</a:t>
            </a:r>
            <a:r>
              <a:rPr lang="nl-NL" sz="6000" b="1" i="1" dirty="0">
                <a:latin typeface="Baguet Script" panose="00000500000000000000" pitchFamily="2" charset="0"/>
              </a:rPr>
              <a:t> en </a:t>
            </a:r>
            <a:r>
              <a:rPr lang="nl-NL" sz="6000" b="1" i="1" dirty="0" err="1">
                <a:latin typeface="Baguet Script" panose="00000500000000000000" pitchFamily="2" charset="0"/>
              </a:rPr>
              <a:t>holidays</a:t>
            </a:r>
            <a:r>
              <a:rPr lang="nl-NL" sz="6000" b="1" i="1" dirty="0">
                <a:latin typeface="Baguet Script" panose="00000500000000000000" pitchFamily="2" charset="0"/>
              </a:rPr>
              <a:t> </a:t>
            </a:r>
          </a:p>
        </p:txBody>
      </p:sp>
      <p:sp>
        <p:nvSpPr>
          <p:cNvPr id="3" name="Tijdelijke aanduiding voor inhoud 2">
            <a:extLst>
              <a:ext uri="{FF2B5EF4-FFF2-40B4-BE49-F238E27FC236}">
                <a16:creationId xmlns:a16="http://schemas.microsoft.com/office/drawing/2014/main" id="{2ED9B165-F1F4-0C64-45A4-79A73E1D8CBB}"/>
              </a:ext>
            </a:extLst>
          </p:cNvPr>
          <p:cNvSpPr>
            <a:spLocks noGrp="1"/>
          </p:cNvSpPr>
          <p:nvPr>
            <p:ph type="subTitle" idx="1"/>
          </p:nvPr>
        </p:nvSpPr>
        <p:spPr>
          <a:xfrm>
            <a:off x="1224000" y="2720340"/>
            <a:ext cx="9756000" cy="3040380"/>
          </a:xfrm>
        </p:spPr>
        <p:txBody>
          <a:bodyPr>
            <a:normAutofit fontScale="62500" lnSpcReduction="20000"/>
          </a:bodyPr>
          <a:lstStyle/>
          <a:p>
            <a:r>
              <a:rPr lang="nl-NL" sz="6500" dirty="0"/>
              <a:t>1. </a:t>
            </a:r>
            <a:r>
              <a:rPr lang="nl-NL" sz="6500" dirty="0">
                <a:latin typeface="Baguet Script" panose="00000500000000000000" pitchFamily="2" charset="0"/>
              </a:rPr>
              <a:t>Sinterklaas - St. Nicholas</a:t>
            </a:r>
          </a:p>
          <a:p>
            <a:r>
              <a:rPr lang="nl-NL" sz="6500" dirty="0">
                <a:latin typeface="Baguet Script" panose="00000500000000000000" pitchFamily="2" charset="0"/>
              </a:rPr>
              <a:t>2. Kerst - Christmas</a:t>
            </a:r>
          </a:p>
          <a:p>
            <a:r>
              <a:rPr lang="nl-NL" sz="6500" dirty="0">
                <a:latin typeface="Baguet Script" panose="00000500000000000000" pitchFamily="2" charset="0"/>
              </a:rPr>
              <a:t>3. Oud en nieuw – New </a:t>
            </a:r>
            <a:r>
              <a:rPr lang="nl-NL" sz="6500" dirty="0" err="1">
                <a:latin typeface="Baguet Script" panose="00000500000000000000" pitchFamily="2" charset="0"/>
              </a:rPr>
              <a:t>year’s</a:t>
            </a:r>
            <a:r>
              <a:rPr lang="nl-NL" sz="6500" dirty="0">
                <a:latin typeface="Baguet Script" panose="00000500000000000000" pitchFamily="2" charset="0"/>
              </a:rPr>
              <a:t> </a:t>
            </a:r>
            <a:r>
              <a:rPr lang="nl-NL" sz="6500" dirty="0" err="1">
                <a:latin typeface="Baguet Script" panose="00000500000000000000" pitchFamily="2" charset="0"/>
              </a:rPr>
              <a:t>eve</a:t>
            </a:r>
            <a:endParaRPr lang="nl-NL" sz="6500" dirty="0">
              <a:latin typeface="Baguet Script" panose="00000500000000000000" pitchFamily="2" charset="0"/>
            </a:endParaRPr>
          </a:p>
          <a:p>
            <a:r>
              <a:rPr lang="nl-NL" sz="6500" dirty="0">
                <a:latin typeface="Baguet Script" panose="00000500000000000000" pitchFamily="2" charset="0"/>
              </a:rPr>
              <a:t>4. Carnaval - Carnival</a:t>
            </a:r>
          </a:p>
          <a:p>
            <a:r>
              <a:rPr lang="nl-NL" sz="6500" dirty="0">
                <a:latin typeface="Baguet Script" panose="00000500000000000000" pitchFamily="2" charset="0"/>
              </a:rPr>
              <a:t>5. Pasen - </a:t>
            </a:r>
            <a:r>
              <a:rPr lang="nl-NL" sz="6500" dirty="0" err="1">
                <a:latin typeface="Baguet Script" panose="00000500000000000000" pitchFamily="2" charset="0"/>
              </a:rPr>
              <a:t>Easter</a:t>
            </a:r>
            <a:endParaRPr lang="nl-NL" sz="6500" dirty="0">
              <a:latin typeface="Baguet Script" panose="00000500000000000000" pitchFamily="2" charset="0"/>
            </a:endParaRPr>
          </a:p>
          <a:p>
            <a:r>
              <a:rPr lang="nl-NL" sz="6500" dirty="0">
                <a:latin typeface="Baguet Script" panose="00000500000000000000" pitchFamily="2" charset="0"/>
              </a:rPr>
              <a:t>6. Koningsdag- </a:t>
            </a:r>
            <a:r>
              <a:rPr lang="nl-NL" sz="6500" dirty="0" err="1">
                <a:latin typeface="Baguet Script" panose="00000500000000000000" pitchFamily="2" charset="0"/>
              </a:rPr>
              <a:t>Kingsday</a:t>
            </a:r>
            <a:endParaRPr lang="nl-NL" sz="6500" dirty="0">
              <a:latin typeface="Baguet Script" panose="00000500000000000000" pitchFamily="2" charset="0"/>
            </a:endParaRPr>
          </a:p>
          <a:p>
            <a:endParaRPr lang="nl-NL" dirty="0"/>
          </a:p>
          <a:p>
            <a:endParaRPr lang="nl-NL" dirty="0"/>
          </a:p>
        </p:txBody>
      </p:sp>
    </p:spTree>
    <p:extLst>
      <p:ext uri="{BB962C8B-B14F-4D97-AF65-F5344CB8AC3E}">
        <p14:creationId xmlns:p14="http://schemas.microsoft.com/office/powerpoint/2010/main" val="232356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52ACC8F-DD00-1427-F92A-CF6C52DB1331}"/>
              </a:ext>
            </a:extLst>
          </p:cNvPr>
          <p:cNvSpPr>
            <a:spLocks noGrp="1" noChangeArrowheads="1"/>
          </p:cNvSpPr>
          <p:nvPr>
            <p:ph type="title"/>
          </p:nvPr>
        </p:nvSpPr>
        <p:spPr bwMode="auto">
          <a:xfrm>
            <a:off x="2095352" y="1119897"/>
            <a:ext cx="3485178" cy="121839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9522" rIns="0" bIns="-9522" numCol="1" anchor="ctr" anchorCtr="0" compatLnSpc="1">
            <a:prstTxWarp prst="textNoShape">
              <a:avLst/>
            </a:prstTxWarp>
            <a:normAutofit/>
          </a:bodyPr>
          <a:lstStyle/>
          <a:p>
            <a:pPr eaLnBrk="0" fontAlgn="base" hangingPunct="0">
              <a:spcAft>
                <a:spcPct val="0"/>
              </a:spcAft>
            </a:pPr>
            <a:r>
              <a:rPr lang="nl-NL" altLang="nl-NL" sz="3000">
                <a:latin typeface="inherit"/>
              </a:rPr>
              <a:t>Table of contents</a:t>
            </a:r>
            <a:r>
              <a:rPr lang="nl-NL" altLang="nl-NL" sz="3000"/>
              <a:t> </a:t>
            </a:r>
            <a:endParaRPr lang="nl-NL" altLang="nl-NL" sz="3000">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18222E00-4BD4-3C17-91B1-59AB17489292}"/>
              </a:ext>
            </a:extLst>
          </p:cNvPr>
          <p:cNvSpPr>
            <a:spLocks noGrp="1"/>
          </p:cNvSpPr>
          <p:nvPr>
            <p:ph idx="1"/>
          </p:nvPr>
        </p:nvSpPr>
        <p:spPr>
          <a:xfrm>
            <a:off x="2095353" y="2914650"/>
            <a:ext cx="3485179" cy="2709862"/>
          </a:xfrm>
        </p:spPr>
        <p:txBody>
          <a:bodyPr anchor="ctr">
            <a:normAutofit/>
          </a:bodyPr>
          <a:lstStyle/>
          <a:p>
            <a:pPr marL="0" indent="0">
              <a:buNone/>
            </a:pPr>
            <a:r>
              <a:rPr lang="en-US" sz="1500"/>
              <a:t>1. 	Do we celebrate Christmas in the  Netherlands?  And when do we celebrate Christmas in the Netherlands?</a:t>
            </a:r>
          </a:p>
          <a:p>
            <a:pPr marL="0" indent="0">
              <a:buNone/>
            </a:pPr>
            <a:r>
              <a:rPr lang="en-US" sz="1500"/>
              <a:t>2.	 How do we celebrate Christmas in the Netherlands? </a:t>
            </a:r>
          </a:p>
          <a:p>
            <a:pPr marL="0" indent="0">
              <a:buNone/>
            </a:pPr>
            <a:r>
              <a:rPr lang="en-US" sz="1500"/>
              <a:t>3. 	Why do we celebrate Christmas in  the Netherlands? And do many   people celebrate Christmas?</a:t>
            </a:r>
            <a:endParaRPr lang="nl-NL" sz="1500"/>
          </a:p>
          <a:p>
            <a:pPr marL="385763" indent="-385763">
              <a:buFont typeface="+mj-lt"/>
              <a:buAutoNum type="arabicPeriod"/>
            </a:pPr>
            <a:endParaRPr lang="nl-NL" sz="1500"/>
          </a:p>
          <a:p>
            <a:pPr marL="0" indent="0">
              <a:buNone/>
            </a:pPr>
            <a:endParaRPr lang="nl-NL" sz="1500"/>
          </a:p>
        </p:txBody>
      </p:sp>
      <p:pic>
        <p:nvPicPr>
          <p:cNvPr id="6" name="Picture 5" descr="Een strik knopen naast een aantal cadeaus">
            <a:extLst>
              <a:ext uri="{FF2B5EF4-FFF2-40B4-BE49-F238E27FC236}">
                <a16:creationId xmlns:a16="http://schemas.microsoft.com/office/drawing/2014/main" id="{CD2DF594-CE17-168C-CE03-49C319C95739}"/>
              </a:ext>
            </a:extLst>
          </p:cNvPr>
          <p:cNvPicPr>
            <a:picLocks noChangeAspect="1"/>
          </p:cNvPicPr>
          <p:nvPr/>
        </p:nvPicPr>
        <p:blipFill>
          <a:blip r:embed="rId2"/>
          <a:srcRect l="20754" r="19845" b="-2"/>
          <a:stretch/>
        </p:blipFill>
        <p:spPr>
          <a:xfrm>
            <a:off x="6096001" y="857251"/>
            <a:ext cx="4577119" cy="5143500"/>
          </a:xfrm>
          <a:prstGeom prst="rect">
            <a:avLst/>
          </a:prstGeom>
        </p:spPr>
      </p:pic>
    </p:spTree>
    <p:extLst>
      <p:ext uri="{BB962C8B-B14F-4D97-AF65-F5344CB8AC3E}">
        <p14:creationId xmlns:p14="http://schemas.microsoft.com/office/powerpoint/2010/main" val="194212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Kerst anders vieren: 12 originele ideeën | Kaartje2go">
            <a:extLst>
              <a:ext uri="{FF2B5EF4-FFF2-40B4-BE49-F238E27FC236}">
                <a16:creationId xmlns:a16="http://schemas.microsoft.com/office/drawing/2014/main" id="{73FCB069-1326-F682-4838-A99F9E368AD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8768" b="6962"/>
          <a:stretch/>
        </p:blipFill>
        <p:spPr bwMode="auto">
          <a:xfrm>
            <a:off x="1524016" y="857258"/>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AE4CBD2-71DD-8CCC-AD93-D38AE07BB42E}"/>
              </a:ext>
            </a:extLst>
          </p:cNvPr>
          <p:cNvSpPr>
            <a:spLocks noGrp="1"/>
          </p:cNvSpPr>
          <p:nvPr>
            <p:ph type="title"/>
          </p:nvPr>
        </p:nvSpPr>
        <p:spPr/>
        <p:txBody>
          <a:bodyPr>
            <a:normAutofit fontScale="90000"/>
          </a:bodyPr>
          <a:lstStyle/>
          <a:p>
            <a:r>
              <a:rPr lang="en-US" sz="1575">
                <a:solidFill>
                  <a:srgbClr val="FFFFFF"/>
                </a:solidFill>
              </a:rPr>
              <a:t/>
            </a:r>
            <a:br>
              <a:rPr lang="en-US" sz="1575">
                <a:solidFill>
                  <a:srgbClr val="FFFFFF"/>
                </a:solidFill>
              </a:rPr>
            </a:br>
            <a:r>
              <a:rPr lang="en-US" sz="2475">
                <a:solidFill>
                  <a:srgbClr val="FFFFFF"/>
                </a:solidFill>
              </a:rPr>
              <a:t>Do we celebrate Christmas in the Netherlands?  And when do we celebrate Christmas in the Netherlands?</a:t>
            </a:r>
            <a:r>
              <a:rPr lang="nl-NL" sz="2475">
                <a:solidFill>
                  <a:srgbClr val="FFFFFF"/>
                </a:solidFill>
              </a:rPr>
              <a:t/>
            </a:r>
            <a:br>
              <a:rPr lang="nl-NL" sz="2475">
                <a:solidFill>
                  <a:srgbClr val="FFFFFF"/>
                </a:solidFill>
              </a:rPr>
            </a:br>
            <a:r>
              <a:rPr lang="nl-NL" sz="2175">
                <a:solidFill>
                  <a:srgbClr val="FFFFFF"/>
                </a:solidFill>
              </a:rPr>
              <a:t> </a:t>
            </a:r>
          </a:p>
        </p:txBody>
      </p:sp>
      <p:sp>
        <p:nvSpPr>
          <p:cNvPr id="3" name="Tijdelijke aanduiding voor inhoud 2">
            <a:extLst>
              <a:ext uri="{FF2B5EF4-FFF2-40B4-BE49-F238E27FC236}">
                <a16:creationId xmlns:a16="http://schemas.microsoft.com/office/drawing/2014/main" id="{7C61630B-ED0E-8D48-2B59-A5448A65B25D}"/>
              </a:ext>
            </a:extLst>
          </p:cNvPr>
          <p:cNvSpPr>
            <a:spLocks noGrp="1"/>
          </p:cNvSpPr>
          <p:nvPr>
            <p:ph idx="1"/>
          </p:nvPr>
        </p:nvSpPr>
        <p:spPr/>
        <p:txBody>
          <a:bodyPr>
            <a:normAutofit/>
          </a:bodyPr>
          <a:lstStyle/>
          <a:p>
            <a:pPr marL="0" indent="0">
              <a:buNone/>
            </a:pPr>
            <a:r>
              <a:rPr lang="en-US" sz="1800">
                <a:solidFill>
                  <a:srgbClr val="FFFFFF"/>
                </a:solidFill>
              </a:rPr>
              <a:t>Christmas is celebrated in the Netherlands, but not as extreme as in countries such as the United States. In the Netherlands, Christmas is celebrated on December 24, when it is Christmas Eve and most people enjoy a nice meal with their family. We also celebrate Christmas on December 25 and 26, two days called Christmas Day and Christmas Day. On Christmas Day and Boxing Day we often have dinner with family and friends.</a:t>
            </a:r>
            <a:endParaRPr lang="nl-NL" sz="1800">
              <a:solidFill>
                <a:srgbClr val="FFFFFF"/>
              </a:solidFill>
            </a:endParaRPr>
          </a:p>
        </p:txBody>
      </p:sp>
    </p:spTree>
    <p:extLst>
      <p:ext uri="{BB962C8B-B14F-4D97-AF65-F5344CB8AC3E}">
        <p14:creationId xmlns:p14="http://schemas.microsoft.com/office/powerpoint/2010/main" val="417258743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21985-A6A5-0D40-3974-ED8B149A66A3}"/>
              </a:ext>
            </a:extLst>
          </p:cNvPr>
          <p:cNvSpPr>
            <a:spLocks noGrp="1"/>
          </p:cNvSpPr>
          <p:nvPr>
            <p:ph type="title"/>
          </p:nvPr>
        </p:nvSpPr>
        <p:spPr>
          <a:xfrm>
            <a:off x="2095351" y="1428751"/>
            <a:ext cx="3060272" cy="1281182"/>
          </a:xfrm>
        </p:spPr>
        <p:txBody>
          <a:bodyPr anchor="ctr">
            <a:normAutofit fontScale="90000"/>
          </a:bodyPr>
          <a:lstStyle/>
          <a:p>
            <a:r>
              <a:rPr lang="en-US" sz="2775"/>
              <a:t>How do we celebrate Christmas in the Netherlands?</a:t>
            </a:r>
            <a:endParaRPr lang="nl-NL" sz="2775"/>
          </a:p>
        </p:txBody>
      </p:sp>
      <p:sp>
        <p:nvSpPr>
          <p:cNvPr id="3" name="Tijdelijke aanduiding voor inhoud 2">
            <a:extLst>
              <a:ext uri="{FF2B5EF4-FFF2-40B4-BE49-F238E27FC236}">
                <a16:creationId xmlns:a16="http://schemas.microsoft.com/office/drawing/2014/main" id="{9982DB3C-9707-A6D8-F206-3AFA5FD33C48}"/>
              </a:ext>
            </a:extLst>
          </p:cNvPr>
          <p:cNvSpPr>
            <a:spLocks noGrp="1"/>
          </p:cNvSpPr>
          <p:nvPr>
            <p:ph idx="1"/>
          </p:nvPr>
        </p:nvSpPr>
        <p:spPr>
          <a:xfrm>
            <a:off x="2095354" y="2709933"/>
            <a:ext cx="3060271" cy="2827376"/>
          </a:xfrm>
        </p:spPr>
        <p:txBody>
          <a:bodyPr anchor="ctr">
            <a:normAutofit/>
          </a:bodyPr>
          <a:lstStyle/>
          <a:p>
            <a:pPr marL="0" indent="0">
              <a:buNone/>
            </a:pPr>
            <a:r>
              <a:rPr lang="en-US" sz="1275"/>
              <a:t>Most people in the Netherlands put up a Christmas tree and decorate the house with nice decorations. People usually start decorating the house around December 6 because that is when Sinterklaas arrives. Many people also often have an Advent calendar at home from December 1, and count down until Christmas with nice presents or tasty sweets. On Christmas itself, most people go out to eat or dine at home with family and friends. Many people used to eat rabbit or duck at Christmas, but that is becoming less and less.</a:t>
            </a:r>
            <a:endParaRPr lang="nl-NL" sz="1275"/>
          </a:p>
        </p:txBody>
      </p:sp>
      <p:pic>
        <p:nvPicPr>
          <p:cNvPr id="3074" name="Picture 2" descr="Tips voor een kerstsfeer in huis | kerst decoratie | Woonblog.eu">
            <a:extLst>
              <a:ext uri="{FF2B5EF4-FFF2-40B4-BE49-F238E27FC236}">
                <a16:creationId xmlns:a16="http://schemas.microsoft.com/office/drawing/2014/main" id="{CEE21B37-9925-4279-8EA8-474CCECC6D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213527"/>
            <a:ext cx="4000648" cy="243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74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Waarom Jezus (waarschijnlijk) niet op 25 december is geboren. En andere  mythes over Kerst - Nederlands Dagblad. De kwaliteitskrant van christelijk  Nederland">
            <a:extLst>
              <a:ext uri="{FF2B5EF4-FFF2-40B4-BE49-F238E27FC236}">
                <a16:creationId xmlns:a16="http://schemas.microsoft.com/office/drawing/2014/main" id="{C7CF2F90-59B8-368A-3017-70058C1993E2}"/>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t="2896" b="1359"/>
          <a:stretch/>
        </p:blipFill>
        <p:spPr bwMode="auto">
          <a:xfrm>
            <a:off x="1524000" y="857258"/>
            <a:ext cx="9144001"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03A46CE-35C6-0A97-F05A-CDA15B978B39}"/>
              </a:ext>
            </a:extLst>
          </p:cNvPr>
          <p:cNvSpPr>
            <a:spLocks noGrp="1"/>
          </p:cNvSpPr>
          <p:nvPr>
            <p:ph type="title"/>
          </p:nvPr>
        </p:nvSpPr>
        <p:spPr>
          <a:xfrm>
            <a:off x="2422637" y="1403930"/>
            <a:ext cx="7344353" cy="1542778"/>
          </a:xfrm>
        </p:spPr>
        <p:txBody>
          <a:bodyPr>
            <a:normAutofit/>
          </a:bodyPr>
          <a:lstStyle/>
          <a:p>
            <a:r>
              <a:rPr lang="en-US">
                <a:solidFill>
                  <a:srgbClr val="FFFFFF"/>
                </a:solidFill>
              </a:rPr>
              <a:t>Why do we celebrate Christmas in the Netherlands? And do many people celebrate Christmas?</a:t>
            </a:r>
            <a:endParaRPr lang="nl-NL">
              <a:solidFill>
                <a:srgbClr val="FFFFFF"/>
              </a:solidFill>
            </a:endParaRPr>
          </a:p>
        </p:txBody>
      </p:sp>
      <p:sp>
        <p:nvSpPr>
          <p:cNvPr id="3" name="Tijdelijke aanduiding voor inhoud 2">
            <a:extLst>
              <a:ext uri="{FF2B5EF4-FFF2-40B4-BE49-F238E27FC236}">
                <a16:creationId xmlns:a16="http://schemas.microsoft.com/office/drawing/2014/main" id="{11E3203B-FA89-6A2C-8092-68CB286153E6}"/>
              </a:ext>
            </a:extLst>
          </p:cNvPr>
          <p:cNvSpPr>
            <a:spLocks noGrp="1"/>
          </p:cNvSpPr>
          <p:nvPr>
            <p:ph idx="1"/>
          </p:nvPr>
        </p:nvSpPr>
        <p:spPr>
          <a:xfrm>
            <a:off x="2422637" y="3075500"/>
            <a:ext cx="7344353" cy="2378567"/>
          </a:xfrm>
        </p:spPr>
        <p:txBody>
          <a:bodyPr>
            <a:normAutofit/>
          </a:bodyPr>
          <a:lstStyle/>
          <a:p>
            <a:pPr marL="0" indent="0">
              <a:buNone/>
            </a:pPr>
            <a:r>
              <a:rPr lang="en-US" sz="1500">
                <a:solidFill>
                  <a:srgbClr val="FFFFFF"/>
                </a:solidFill>
              </a:rPr>
              <a:t>We originally celebrated Christmas in the Netherlands to celebrate the birth of Jesus and tell the story of his parents' journey. But from now on, this is done less and less and most people celebrate it because it is a well-known holiday and for fun. There are quite a few people who celebrate Christmas, but not everyone celebrates Christmas and Christmas is not celebrated as it is in the US, in our country there are no Christmas presents under the Christmas tree.</a:t>
            </a:r>
            <a:r>
              <a:rPr lang="nl-NL" sz="1500">
                <a:solidFill>
                  <a:srgbClr val="FFFFFF"/>
                </a:solidFill>
              </a:rPr>
              <a:t>  </a:t>
            </a:r>
          </a:p>
        </p:txBody>
      </p:sp>
    </p:spTree>
    <p:extLst>
      <p:ext uri="{BB962C8B-B14F-4D97-AF65-F5344CB8AC3E}">
        <p14:creationId xmlns:p14="http://schemas.microsoft.com/office/powerpoint/2010/main" val="1187672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Afbeelding 4" descr="Afbeelding met hemel, buitenshuis, Nieuwjaar, Nieuwjaarsdag&#10;&#10;Automatisch gegenereerde beschrijving">
            <a:extLst>
              <a:ext uri="{FF2B5EF4-FFF2-40B4-BE49-F238E27FC236}">
                <a16:creationId xmlns:a16="http://schemas.microsoft.com/office/drawing/2014/main" id="{9C7E1BAA-4465-D707-0707-F0788399088A}"/>
              </a:ext>
            </a:extLst>
          </p:cNvPr>
          <p:cNvPicPr>
            <a:picLocks noChangeAspect="1"/>
          </p:cNvPicPr>
          <p:nvPr/>
        </p:nvPicPr>
        <p:blipFill>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4446" b="6606"/>
          <a:stretch/>
        </p:blipFill>
        <p:spPr>
          <a:xfrm>
            <a:off x="20" y="1"/>
            <a:ext cx="12191980" cy="6857999"/>
          </a:xfrm>
          <a:prstGeom prst="rect">
            <a:avLst/>
          </a:prstGeom>
        </p:spPr>
      </p:pic>
      <p:sp>
        <p:nvSpPr>
          <p:cNvPr id="2" name="Titel 1">
            <a:extLst>
              <a:ext uri="{FF2B5EF4-FFF2-40B4-BE49-F238E27FC236}">
                <a16:creationId xmlns:a16="http://schemas.microsoft.com/office/drawing/2014/main" id="{4D213F56-7DBA-3739-9A2A-2096B214402F}"/>
              </a:ext>
            </a:extLst>
          </p:cNvPr>
          <p:cNvSpPr>
            <a:spLocks noGrp="1"/>
          </p:cNvSpPr>
          <p:nvPr>
            <p:ph type="ctrTitle"/>
          </p:nvPr>
        </p:nvSpPr>
        <p:spPr>
          <a:xfrm>
            <a:off x="1524000" y="1122362"/>
            <a:ext cx="9144000" cy="2900518"/>
          </a:xfrm>
        </p:spPr>
        <p:txBody>
          <a:bodyPr>
            <a:normAutofit/>
          </a:bodyPr>
          <a:lstStyle/>
          <a:p>
            <a:r>
              <a:rPr lang="nl-NL">
                <a:solidFill>
                  <a:srgbClr val="FFFFFF"/>
                </a:solidFill>
              </a:rPr>
              <a:t>Oud en Nieuw</a:t>
            </a:r>
          </a:p>
        </p:txBody>
      </p:sp>
      <p:sp>
        <p:nvSpPr>
          <p:cNvPr id="3" name="Ondertitel 2">
            <a:extLst>
              <a:ext uri="{FF2B5EF4-FFF2-40B4-BE49-F238E27FC236}">
                <a16:creationId xmlns:a16="http://schemas.microsoft.com/office/drawing/2014/main" id="{EB76C271-A7B4-D359-5C4F-9A98569762FC}"/>
              </a:ext>
            </a:extLst>
          </p:cNvPr>
          <p:cNvSpPr>
            <a:spLocks noGrp="1"/>
          </p:cNvSpPr>
          <p:nvPr>
            <p:ph type="subTitle" idx="1"/>
          </p:nvPr>
        </p:nvSpPr>
        <p:spPr>
          <a:xfrm>
            <a:off x="1524000" y="4159404"/>
            <a:ext cx="9144000" cy="1098395"/>
          </a:xfrm>
        </p:spPr>
        <p:txBody>
          <a:bodyPr>
            <a:normAutofit/>
          </a:bodyPr>
          <a:lstStyle/>
          <a:p>
            <a:r>
              <a:rPr lang="nl-NL">
                <a:solidFill>
                  <a:srgbClr val="FFFFFF"/>
                </a:solidFill>
              </a:rPr>
              <a:t>Made by: Joeri, Bram, Joep and Raf</a:t>
            </a:r>
          </a:p>
        </p:txBody>
      </p:sp>
      <p:sp>
        <p:nvSpPr>
          <p:cNvPr id="6" name="Tekstvak 5">
            <a:extLst>
              <a:ext uri="{FF2B5EF4-FFF2-40B4-BE49-F238E27FC236}">
                <a16:creationId xmlns:a16="http://schemas.microsoft.com/office/drawing/2014/main" id="{7B302471-ABA6-197A-544F-04511C89DA5B}"/>
              </a:ext>
            </a:extLst>
          </p:cNvPr>
          <p:cNvSpPr txBox="1"/>
          <p:nvPr/>
        </p:nvSpPr>
        <p:spPr>
          <a:xfrm>
            <a:off x="9468177" y="6657945"/>
            <a:ext cx="272382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nl-NL" sz="700" b="0" i="0" u="none" strike="noStrike" kern="1200" cap="none" spc="0" normalizeH="0" baseline="0" noProof="0">
                <a:ln>
                  <a:noFill/>
                </a:ln>
                <a:solidFill>
                  <a:srgbClr val="FFFFFF"/>
                </a:solidFill>
                <a:effectLst/>
                <a:uLnTx/>
                <a:uFillTx/>
                <a:latin typeface="Aptos" panose="02110004020202020204"/>
                <a:ea typeface="+mn-ea"/>
                <a:cs typeface="+mn-cs"/>
                <a:hlinkClick r:id="rId3" tooltip="https://www.flickr.com/photos/prasenberg/23476345584/">
                  <a:extLst>
                    <a:ext uri="{A12FA001-AC4F-418D-AE19-62706E023703}">
                      <ahyp:hlinkClr xmlns:ahyp="http://schemas.microsoft.com/office/drawing/2018/hyperlinkcolor" xmlns="" val="tx"/>
                    </a:ext>
                  </a:extLst>
                </a:hlinkClick>
              </a:rPr>
              <a:t>Deze foto</a:t>
            </a:r>
            <a:r>
              <a:rPr kumimoji="0" lang="nl-NL" sz="700" b="0" i="0" u="none" strike="noStrike" kern="1200" cap="none" spc="0" normalizeH="0" baseline="0" noProof="0">
                <a:ln>
                  <a:noFill/>
                </a:ln>
                <a:solidFill>
                  <a:srgbClr val="FFFFFF"/>
                </a:solidFill>
                <a:effectLst/>
                <a:uLnTx/>
                <a:uFillTx/>
                <a:latin typeface="Aptos" panose="02110004020202020204"/>
                <a:ea typeface="+mn-ea"/>
                <a:cs typeface="+mn-cs"/>
              </a:rPr>
              <a:t> van Onbekende auteur is gelicentieerd onder </a:t>
            </a:r>
            <a:r>
              <a:rPr kumimoji="0" lang="nl-NL" sz="700" b="0" i="0" u="none" strike="noStrike" kern="1200" cap="none" spc="0" normalizeH="0" baseline="0" noProof="0">
                <a:ln>
                  <a:noFill/>
                </a:ln>
                <a:solidFill>
                  <a:srgbClr val="FFFFFF"/>
                </a:solidFill>
                <a:effectLst/>
                <a:uLnTx/>
                <a:uFillTx/>
                <a:latin typeface="Aptos" panose="02110004020202020204"/>
                <a:ea typeface="+mn-ea"/>
                <a:cs typeface="+mn-cs"/>
                <a:hlinkClick r:id="rId4" tooltip="https://creativecommons.org/licenses/by-nc/3.0/">
                  <a:extLst>
                    <a:ext uri="{A12FA001-AC4F-418D-AE19-62706E023703}">
                      <ahyp:hlinkClr xmlns:ahyp="http://schemas.microsoft.com/office/drawing/2018/hyperlinkcolor" xmlns="" val="tx"/>
                    </a:ext>
                  </a:extLst>
                </a:hlinkClick>
              </a:rPr>
              <a:t>CC BY-NC</a:t>
            </a:r>
            <a:endParaRPr kumimoji="0" lang="nl-NL" sz="7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823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32473-6092-8F39-25BC-B9A4BF1096E6}"/>
              </a:ext>
            </a:extLst>
          </p:cNvPr>
          <p:cNvSpPr>
            <a:spLocks noGrp="1"/>
          </p:cNvSpPr>
          <p:nvPr>
            <p:ph type="title"/>
          </p:nvPr>
        </p:nvSpPr>
        <p:spPr>
          <a:xfrm>
            <a:off x="481013" y="3752849"/>
            <a:ext cx="3290887" cy="2452687"/>
          </a:xfrm>
        </p:spPr>
        <p:txBody>
          <a:bodyPr anchor="ctr">
            <a:normAutofit/>
          </a:bodyPr>
          <a:lstStyle/>
          <a:p>
            <a:r>
              <a:rPr lang="nl-NL" sz="3600"/>
              <a:t>What and When?</a:t>
            </a:r>
          </a:p>
        </p:txBody>
      </p:sp>
      <p:pic>
        <p:nvPicPr>
          <p:cNvPr id="5" name="Afbeelding 4" descr="Afbeelding met tekst, handschrift, Lettertype, typografie&#10;&#10;Automatisch gegenereerde beschrijving">
            <a:extLst>
              <a:ext uri="{FF2B5EF4-FFF2-40B4-BE49-F238E27FC236}">
                <a16:creationId xmlns:a16="http://schemas.microsoft.com/office/drawing/2014/main" id="{0922C7A9-BB3C-76B5-0524-9C9CF51227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29428" b="2480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jdelijke aanduiding voor inhoud 2">
            <a:extLst>
              <a:ext uri="{FF2B5EF4-FFF2-40B4-BE49-F238E27FC236}">
                <a16:creationId xmlns:a16="http://schemas.microsoft.com/office/drawing/2014/main" id="{BAD40556-D1BE-462E-EC22-6C4862D78AD9}"/>
              </a:ext>
            </a:extLst>
          </p:cNvPr>
          <p:cNvSpPr>
            <a:spLocks noGrp="1"/>
          </p:cNvSpPr>
          <p:nvPr>
            <p:ph idx="1"/>
          </p:nvPr>
        </p:nvSpPr>
        <p:spPr>
          <a:xfrm>
            <a:off x="4223982" y="3752850"/>
            <a:ext cx="7485413" cy="2452687"/>
          </a:xfrm>
        </p:spPr>
        <p:txBody>
          <a:bodyPr anchor="ctr">
            <a:normAutofit/>
          </a:bodyPr>
          <a:lstStyle/>
          <a:p>
            <a:r>
              <a:rPr lang="nl-NL" sz="1800"/>
              <a:t>Oud en Nieuw is a Dutch translation for Old and New.</a:t>
            </a:r>
          </a:p>
          <a:p>
            <a:r>
              <a:rPr lang="en-US" sz="1800"/>
              <a:t>New Year's Eve is a Holiday that is celebrated all over the world.</a:t>
            </a:r>
          </a:p>
          <a:p>
            <a:endParaRPr lang="nl-NL" sz="1800"/>
          </a:p>
        </p:txBody>
      </p:sp>
      <p:sp>
        <p:nvSpPr>
          <p:cNvPr id="6" name="Tekstvak 5">
            <a:extLst>
              <a:ext uri="{FF2B5EF4-FFF2-40B4-BE49-F238E27FC236}">
                <a16:creationId xmlns:a16="http://schemas.microsoft.com/office/drawing/2014/main" id="{F4B660FE-9C3F-C0D4-DA08-20F39EEC2AA1}"/>
              </a:ext>
            </a:extLst>
          </p:cNvPr>
          <p:cNvSpPr txBox="1"/>
          <p:nvPr/>
        </p:nvSpPr>
        <p:spPr>
          <a:xfrm>
            <a:off x="9625272" y="6657945"/>
            <a:ext cx="2566728"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nl-NL" sz="700" b="0" i="0" u="none" strike="noStrike" kern="1200" cap="none" spc="0" normalizeH="0" baseline="0" noProof="0">
                <a:ln>
                  <a:noFill/>
                </a:ln>
                <a:solidFill>
                  <a:srgbClr val="FFFFFF"/>
                </a:solidFill>
                <a:effectLst/>
                <a:uLnTx/>
                <a:uFillTx/>
                <a:latin typeface="Aptos" panose="02110004020202020204"/>
                <a:ea typeface="+mn-ea"/>
                <a:cs typeface="+mn-cs"/>
                <a:hlinkClick r:id="rId3" tooltip="https://foto.wuestenigel.com/human-hand-writing-happy-new-year-2020-on-whiteboard/">
                  <a:extLst>
                    <a:ext uri="{A12FA001-AC4F-418D-AE19-62706E023703}">
                      <ahyp:hlinkClr xmlns:ahyp="http://schemas.microsoft.com/office/drawing/2018/hyperlinkcolor" xmlns="" val="tx"/>
                    </a:ext>
                  </a:extLst>
                </a:hlinkClick>
              </a:rPr>
              <a:t>Deze foto</a:t>
            </a:r>
            <a:r>
              <a:rPr kumimoji="0" lang="nl-NL" sz="700" b="0" i="0" u="none" strike="noStrike" kern="1200" cap="none" spc="0" normalizeH="0" baseline="0" noProof="0">
                <a:ln>
                  <a:noFill/>
                </a:ln>
                <a:solidFill>
                  <a:srgbClr val="FFFFFF"/>
                </a:solidFill>
                <a:effectLst/>
                <a:uLnTx/>
                <a:uFillTx/>
                <a:latin typeface="Aptos" panose="02110004020202020204"/>
                <a:ea typeface="+mn-ea"/>
                <a:cs typeface="+mn-cs"/>
              </a:rPr>
              <a:t> van Onbekende auteur is gelicentieerd onder </a:t>
            </a:r>
            <a:r>
              <a:rPr kumimoji="0" lang="nl-NL" sz="700" b="0" i="0" u="none" strike="noStrike" kern="1200" cap="none" spc="0" normalizeH="0" baseline="0" noProof="0">
                <a:ln>
                  <a:noFill/>
                </a:ln>
                <a:solidFill>
                  <a:srgbClr val="FFFFFF"/>
                </a:solidFill>
                <a:effectLst/>
                <a:uLnTx/>
                <a:uFillTx/>
                <a:latin typeface="Aptos" panose="02110004020202020204"/>
                <a:ea typeface="+mn-ea"/>
                <a:cs typeface="+mn-cs"/>
                <a:hlinkClick r:id="rId4" tooltip="https://creativecommons.org/licenses/by/3.0/">
                  <a:extLst>
                    <a:ext uri="{A12FA001-AC4F-418D-AE19-62706E023703}">
                      <ahyp:hlinkClr xmlns:ahyp="http://schemas.microsoft.com/office/drawing/2018/hyperlinkcolor" xmlns="" val="tx"/>
                    </a:ext>
                  </a:extLst>
                </a:hlinkClick>
              </a:rPr>
              <a:t>CC BY</a:t>
            </a:r>
            <a:endParaRPr kumimoji="0" lang="nl-NL" sz="7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338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34D85B6A-FF18-4EFD-BD23-77FDE89EC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7" name="Rectangle 1036">
            <a:extLst>
              <a:ext uri="{FF2B5EF4-FFF2-40B4-BE49-F238E27FC236}">
                <a16:creationId xmlns:a16="http://schemas.microsoft.com/office/drawing/2014/main" id="{E8AAB596-4870-4D7C-9F51-06F1F7367C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D362CB5-5140-66C6-236A-D9F7C6C2348C}"/>
              </a:ext>
            </a:extLst>
          </p:cNvPr>
          <p:cNvSpPr>
            <a:spLocks noGrp="1"/>
          </p:cNvSpPr>
          <p:nvPr>
            <p:ph type="title"/>
          </p:nvPr>
        </p:nvSpPr>
        <p:spPr>
          <a:xfrm>
            <a:off x="754912" y="3651159"/>
            <a:ext cx="4401880" cy="2525803"/>
          </a:xfrm>
        </p:spPr>
        <p:txBody>
          <a:bodyPr>
            <a:normAutofit/>
          </a:bodyPr>
          <a:lstStyle/>
          <a:p>
            <a:pPr algn="ctr"/>
            <a:r>
              <a:rPr lang="nl-NL" sz="4000"/>
              <a:t>Dutch traditions….</a:t>
            </a:r>
          </a:p>
        </p:txBody>
      </p:sp>
      <p:pic>
        <p:nvPicPr>
          <p:cNvPr id="1028" name="Picture 4" descr="Afbeeldingsresultaten voor gigant maroon">
            <a:extLst>
              <a:ext uri="{FF2B5EF4-FFF2-40B4-BE49-F238E27FC236}">
                <a16:creationId xmlns:a16="http://schemas.microsoft.com/office/drawing/2014/main" id="{39F0059A-8C72-6F2B-5B58-2161D84BF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25" b="1189"/>
          <a:stretch/>
        </p:blipFill>
        <p:spPr bwMode="auto">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Afbeeldingsresultaten voor cobra 8">
            <a:extLst>
              <a:ext uri="{FF2B5EF4-FFF2-40B4-BE49-F238E27FC236}">
                <a16:creationId xmlns:a16="http://schemas.microsoft.com/office/drawing/2014/main" id="{03EF50CA-3F18-571E-A5CB-B42B949A5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18" r="8075"/>
          <a:stretch/>
        </p:blipFill>
        <p:spPr bwMode="auto">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Scream 100 - YouTube">
            <a:extLst>
              <a:ext uri="{FF2B5EF4-FFF2-40B4-BE49-F238E27FC236}">
                <a16:creationId xmlns:a16="http://schemas.microsoft.com/office/drawing/2014/main" id="{97F332B9-4E8F-BB02-4486-AECB47F1B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29" r="16731" b="3"/>
          <a:stretch/>
        </p:blipFill>
        <p:spPr bwMode="auto">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0E5C4842-5DA9-3B0F-C5EE-C4468699D236}"/>
              </a:ext>
            </a:extLst>
          </p:cNvPr>
          <p:cNvSpPr>
            <a:spLocks noGrp="1"/>
          </p:cNvSpPr>
          <p:nvPr>
            <p:ph idx="1"/>
          </p:nvPr>
        </p:nvSpPr>
        <p:spPr>
          <a:xfrm>
            <a:off x="5619404" y="3651159"/>
            <a:ext cx="5734396" cy="2525803"/>
          </a:xfrm>
        </p:spPr>
        <p:txBody>
          <a:bodyPr anchor="ctr">
            <a:normAutofit/>
          </a:bodyPr>
          <a:lstStyle/>
          <a:p>
            <a:r>
              <a:rPr lang="nl-NL" sz="1900" dirty="0"/>
              <a:t>In </a:t>
            </a:r>
            <a:r>
              <a:rPr lang="nl-NL" sz="1900" dirty="0" err="1"/>
              <a:t>the</a:t>
            </a:r>
            <a:r>
              <a:rPr lang="nl-NL" sz="1900" dirty="0"/>
              <a:t> Netherlands </a:t>
            </a:r>
            <a:r>
              <a:rPr lang="nl-NL" sz="1900" dirty="0" err="1"/>
              <a:t>people</a:t>
            </a:r>
            <a:r>
              <a:rPr lang="nl-NL" sz="1900" dirty="0"/>
              <a:t> </a:t>
            </a:r>
            <a:r>
              <a:rPr lang="nl-NL" sz="1900" dirty="0" err="1"/>
              <a:t>really</a:t>
            </a:r>
            <a:r>
              <a:rPr lang="nl-NL" sz="1900" dirty="0"/>
              <a:t> like </a:t>
            </a:r>
            <a:r>
              <a:rPr lang="nl-NL" sz="1900" dirty="0" err="1"/>
              <a:t>fireworks</a:t>
            </a:r>
            <a:r>
              <a:rPr lang="nl-NL" sz="1900" dirty="0"/>
              <a:t> </a:t>
            </a:r>
            <a:r>
              <a:rPr lang="nl-NL" sz="1900" dirty="0" err="1"/>
              <a:t>and</a:t>
            </a:r>
            <a:r>
              <a:rPr lang="nl-NL" sz="1900" dirty="0"/>
              <a:t> i </a:t>
            </a:r>
            <a:r>
              <a:rPr lang="nl-NL" sz="1900" dirty="0" err="1"/>
              <a:t>mean</a:t>
            </a:r>
            <a:r>
              <a:rPr lang="nl-NL" sz="1900" dirty="0"/>
              <a:t> REALLY like </a:t>
            </a:r>
            <a:r>
              <a:rPr lang="nl-NL" sz="1900" dirty="0" err="1"/>
              <a:t>fireworks</a:t>
            </a:r>
            <a:r>
              <a:rPr lang="nl-NL" sz="1900" dirty="0"/>
              <a:t>. It is </a:t>
            </a:r>
            <a:r>
              <a:rPr lang="nl-NL" sz="1900" dirty="0" err="1"/>
              <a:t>so</a:t>
            </a:r>
            <a:r>
              <a:rPr lang="nl-NL" sz="1900" dirty="0"/>
              <a:t> bad </a:t>
            </a:r>
            <a:r>
              <a:rPr lang="nl-NL" sz="1900" dirty="0" err="1"/>
              <a:t>that</a:t>
            </a:r>
            <a:r>
              <a:rPr lang="nl-NL" sz="1900" dirty="0"/>
              <a:t> </a:t>
            </a:r>
            <a:r>
              <a:rPr lang="nl-NL" sz="1900" dirty="0" err="1"/>
              <a:t>every</a:t>
            </a:r>
            <a:r>
              <a:rPr lang="nl-NL" sz="1900" dirty="0"/>
              <a:t> </a:t>
            </a:r>
            <a:r>
              <a:rPr lang="nl-NL" sz="1900" dirty="0" err="1"/>
              <a:t>firework</a:t>
            </a:r>
            <a:r>
              <a:rPr lang="nl-NL" sz="1900" dirty="0"/>
              <a:t> </a:t>
            </a:r>
            <a:r>
              <a:rPr lang="nl-NL" sz="1900" dirty="0" err="1"/>
              <a:t>above</a:t>
            </a:r>
            <a:r>
              <a:rPr lang="nl-NL" sz="1900" dirty="0"/>
              <a:t> cat1 is </a:t>
            </a:r>
            <a:r>
              <a:rPr lang="nl-NL" sz="1900" dirty="0" err="1"/>
              <a:t>banned</a:t>
            </a:r>
            <a:r>
              <a:rPr lang="nl-NL" sz="1900" dirty="0"/>
              <a:t>. </a:t>
            </a:r>
            <a:r>
              <a:rPr lang="nl-NL" sz="1900" dirty="0" err="1"/>
              <a:t>So</a:t>
            </a:r>
            <a:r>
              <a:rPr lang="nl-NL" sz="1900" dirty="0"/>
              <a:t> a lot of </a:t>
            </a:r>
            <a:r>
              <a:rPr lang="nl-NL" sz="1900" dirty="0" err="1"/>
              <a:t>people</a:t>
            </a:r>
            <a:r>
              <a:rPr lang="nl-NL" sz="1900" dirty="0"/>
              <a:t> drive </a:t>
            </a:r>
            <a:r>
              <a:rPr lang="nl-NL" sz="1900" dirty="0" err="1"/>
              <a:t>to</a:t>
            </a:r>
            <a:r>
              <a:rPr lang="nl-NL" sz="1900" dirty="0"/>
              <a:t> </a:t>
            </a:r>
            <a:r>
              <a:rPr lang="nl-NL" sz="1900" dirty="0" err="1"/>
              <a:t>germany</a:t>
            </a:r>
            <a:r>
              <a:rPr lang="nl-NL" sz="1900" dirty="0"/>
              <a:t> or </a:t>
            </a:r>
            <a:r>
              <a:rPr lang="nl-NL" sz="1900" dirty="0" err="1"/>
              <a:t>belgium</a:t>
            </a:r>
            <a:r>
              <a:rPr lang="nl-NL" sz="1900" dirty="0"/>
              <a:t> </a:t>
            </a:r>
            <a:r>
              <a:rPr lang="nl-NL" sz="1900" dirty="0" err="1"/>
              <a:t>to</a:t>
            </a:r>
            <a:r>
              <a:rPr lang="nl-NL" sz="1900" dirty="0"/>
              <a:t> get </a:t>
            </a:r>
            <a:r>
              <a:rPr lang="nl-NL" sz="1900" dirty="0" err="1"/>
              <a:t>their</a:t>
            </a:r>
            <a:r>
              <a:rPr lang="nl-NL" sz="1900" dirty="0"/>
              <a:t> </a:t>
            </a:r>
            <a:r>
              <a:rPr lang="nl-NL" sz="1900" dirty="0" err="1"/>
              <a:t>fireworks</a:t>
            </a:r>
            <a:r>
              <a:rPr lang="nl-NL" sz="1900" dirty="0"/>
              <a:t> </a:t>
            </a:r>
            <a:r>
              <a:rPr lang="nl-NL" sz="1900" dirty="0" err="1"/>
              <a:t>from</a:t>
            </a:r>
            <a:r>
              <a:rPr lang="nl-NL" sz="1900" dirty="0"/>
              <a:t> </a:t>
            </a:r>
            <a:r>
              <a:rPr lang="nl-NL" sz="1900" dirty="0" err="1"/>
              <a:t>there</a:t>
            </a:r>
            <a:r>
              <a:rPr lang="nl-NL" sz="1900" dirty="0"/>
              <a:t>. But a lot of </a:t>
            </a:r>
            <a:r>
              <a:rPr lang="nl-NL" sz="1900" dirty="0" err="1"/>
              <a:t>police</a:t>
            </a:r>
            <a:r>
              <a:rPr lang="nl-NL" sz="1900" dirty="0"/>
              <a:t> man are standing at </a:t>
            </a:r>
            <a:r>
              <a:rPr lang="nl-NL" sz="1900" dirty="0" err="1"/>
              <a:t>the</a:t>
            </a:r>
            <a:r>
              <a:rPr lang="nl-NL" sz="1900" dirty="0"/>
              <a:t> border </a:t>
            </a:r>
            <a:r>
              <a:rPr lang="nl-NL" sz="1900" dirty="0" err="1"/>
              <a:t>so</a:t>
            </a:r>
            <a:r>
              <a:rPr lang="nl-NL" sz="1900" dirty="0"/>
              <a:t> </a:t>
            </a:r>
            <a:r>
              <a:rPr lang="nl-NL" sz="1900" dirty="0" err="1"/>
              <a:t>that</a:t>
            </a:r>
            <a:r>
              <a:rPr lang="nl-NL" sz="1900" dirty="0"/>
              <a:t> </a:t>
            </a:r>
            <a:r>
              <a:rPr lang="nl-NL" sz="1900" dirty="0" err="1"/>
              <a:t>people</a:t>
            </a:r>
            <a:r>
              <a:rPr lang="nl-NL" sz="1900" dirty="0"/>
              <a:t> </a:t>
            </a:r>
            <a:r>
              <a:rPr lang="nl-NL" sz="1900" dirty="0" err="1"/>
              <a:t>don’t</a:t>
            </a:r>
            <a:r>
              <a:rPr lang="nl-NL" sz="1900" dirty="0"/>
              <a:t> </a:t>
            </a:r>
            <a:r>
              <a:rPr lang="nl-NL" sz="1900" dirty="0" err="1"/>
              <a:t>smuggle</a:t>
            </a:r>
            <a:r>
              <a:rPr lang="nl-NL" sz="1900" dirty="0"/>
              <a:t> </a:t>
            </a:r>
            <a:r>
              <a:rPr lang="nl-NL" sz="1900" dirty="0" err="1"/>
              <a:t>eligal</a:t>
            </a:r>
            <a:r>
              <a:rPr lang="nl-NL" sz="1900" dirty="0"/>
              <a:t> </a:t>
            </a:r>
            <a:r>
              <a:rPr lang="nl-NL" sz="1900" dirty="0" err="1"/>
              <a:t>fireworks</a:t>
            </a:r>
            <a:r>
              <a:rPr lang="nl-NL" sz="1900" dirty="0"/>
              <a:t> in </a:t>
            </a:r>
            <a:r>
              <a:rPr lang="nl-NL" sz="1900" dirty="0" err="1"/>
              <a:t>the</a:t>
            </a:r>
            <a:r>
              <a:rPr lang="nl-NL" sz="1900" dirty="0"/>
              <a:t> Netherlands. The most </a:t>
            </a:r>
            <a:r>
              <a:rPr lang="nl-NL" sz="1900" dirty="0" err="1"/>
              <a:t>famous</a:t>
            </a:r>
            <a:r>
              <a:rPr lang="nl-NL" sz="1900" dirty="0"/>
              <a:t> </a:t>
            </a:r>
            <a:r>
              <a:rPr lang="nl-NL" sz="1900" dirty="0" err="1"/>
              <a:t>banned</a:t>
            </a:r>
            <a:r>
              <a:rPr lang="nl-NL" sz="1900" dirty="0"/>
              <a:t> </a:t>
            </a:r>
            <a:r>
              <a:rPr lang="nl-NL" sz="1900" dirty="0" err="1"/>
              <a:t>fireworks</a:t>
            </a:r>
            <a:r>
              <a:rPr lang="nl-NL" sz="1900" dirty="0"/>
              <a:t> are Cobra’s </a:t>
            </a:r>
            <a:r>
              <a:rPr lang="nl-NL" sz="1900" dirty="0" err="1"/>
              <a:t>and</a:t>
            </a:r>
            <a:r>
              <a:rPr lang="nl-NL" sz="1900" dirty="0"/>
              <a:t> gigant </a:t>
            </a:r>
            <a:r>
              <a:rPr lang="nl-NL" sz="1900" dirty="0" err="1"/>
              <a:t>Maroon</a:t>
            </a:r>
            <a:r>
              <a:rPr lang="nl-NL" sz="1900" dirty="0"/>
              <a:t> </a:t>
            </a:r>
            <a:r>
              <a:rPr lang="nl-NL" sz="1900" dirty="0" err="1"/>
              <a:t>and</a:t>
            </a:r>
            <a:r>
              <a:rPr lang="nl-NL" sz="1900" dirty="0"/>
              <a:t> </a:t>
            </a:r>
            <a:r>
              <a:rPr lang="nl-NL" sz="1900" dirty="0" err="1"/>
              <a:t>screams</a:t>
            </a:r>
            <a:r>
              <a:rPr lang="nl-NL" sz="1900" dirty="0"/>
              <a:t>.</a:t>
            </a:r>
          </a:p>
        </p:txBody>
      </p:sp>
    </p:spTree>
    <p:extLst>
      <p:ext uri="{BB962C8B-B14F-4D97-AF65-F5344CB8AC3E}">
        <p14:creationId xmlns:p14="http://schemas.microsoft.com/office/powerpoint/2010/main" val="2827655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289C1-84E2-3842-EDCF-74B2E42430C9}"/>
              </a:ext>
            </a:extLst>
          </p:cNvPr>
          <p:cNvSpPr>
            <a:spLocks noGrp="1"/>
          </p:cNvSpPr>
          <p:nvPr>
            <p:ph type="title"/>
          </p:nvPr>
        </p:nvSpPr>
        <p:spPr>
          <a:xfrm>
            <a:off x="481013" y="3752849"/>
            <a:ext cx="3290887" cy="2452687"/>
          </a:xfrm>
        </p:spPr>
        <p:txBody>
          <a:bodyPr anchor="ctr">
            <a:normAutofit/>
          </a:bodyPr>
          <a:lstStyle/>
          <a:p>
            <a:r>
              <a:rPr lang="nl-NL" sz="3600"/>
              <a:t>Dutch food at new years ’eve</a:t>
            </a:r>
          </a:p>
        </p:txBody>
      </p:sp>
      <p:pic>
        <p:nvPicPr>
          <p:cNvPr id="2050" name="Picture 2" descr="Afbeeldingsresultaten voor oliebollen">
            <a:extLst>
              <a:ext uri="{FF2B5EF4-FFF2-40B4-BE49-F238E27FC236}">
                <a16:creationId xmlns:a16="http://schemas.microsoft.com/office/drawing/2014/main" id="{557D16C6-D639-5DA7-3063-564FCD063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78" b="23360"/>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7D1C364-1BC2-5399-C74E-F2E158E67030}"/>
              </a:ext>
            </a:extLst>
          </p:cNvPr>
          <p:cNvSpPr>
            <a:spLocks noGrp="1"/>
          </p:cNvSpPr>
          <p:nvPr>
            <p:ph idx="1"/>
          </p:nvPr>
        </p:nvSpPr>
        <p:spPr>
          <a:xfrm>
            <a:off x="4223982" y="3752850"/>
            <a:ext cx="7485413" cy="2452687"/>
          </a:xfrm>
        </p:spPr>
        <p:txBody>
          <a:bodyPr anchor="ctr">
            <a:normAutofit/>
          </a:bodyPr>
          <a:lstStyle/>
          <a:p>
            <a:r>
              <a:rPr lang="nl-NL" sz="1800" dirty="0"/>
              <a:t>The most </a:t>
            </a:r>
            <a:r>
              <a:rPr lang="nl-NL" sz="1800" dirty="0" err="1"/>
              <a:t>famous</a:t>
            </a:r>
            <a:r>
              <a:rPr lang="nl-NL" sz="1800" dirty="0"/>
              <a:t> food </a:t>
            </a:r>
            <a:r>
              <a:rPr lang="nl-NL" sz="1800" dirty="0" err="1"/>
              <a:t>that</a:t>
            </a:r>
            <a:r>
              <a:rPr lang="nl-NL" sz="1800" dirty="0"/>
              <a:t> </a:t>
            </a:r>
            <a:r>
              <a:rPr lang="nl-NL" sz="1800" dirty="0" err="1"/>
              <a:t>dutch</a:t>
            </a:r>
            <a:r>
              <a:rPr lang="nl-NL" sz="1800" dirty="0"/>
              <a:t> </a:t>
            </a:r>
            <a:r>
              <a:rPr lang="nl-NL" sz="1800" dirty="0" err="1"/>
              <a:t>people</a:t>
            </a:r>
            <a:r>
              <a:rPr lang="nl-NL" sz="1800" dirty="0"/>
              <a:t> </a:t>
            </a:r>
            <a:r>
              <a:rPr lang="nl-NL" sz="1800" dirty="0" err="1"/>
              <a:t>eat</a:t>
            </a:r>
            <a:r>
              <a:rPr lang="nl-NL" sz="1800" dirty="0"/>
              <a:t> at new </a:t>
            </a:r>
            <a:r>
              <a:rPr lang="nl-NL" sz="1800" dirty="0" err="1"/>
              <a:t>years</a:t>
            </a:r>
            <a:r>
              <a:rPr lang="nl-NL" sz="1800" dirty="0"/>
              <a:t> ‘</a:t>
            </a:r>
            <a:r>
              <a:rPr lang="nl-NL" sz="1800" dirty="0" err="1"/>
              <a:t>eve</a:t>
            </a:r>
            <a:r>
              <a:rPr lang="nl-NL" sz="1800" dirty="0"/>
              <a:t> are: oliebollen </a:t>
            </a:r>
            <a:r>
              <a:rPr lang="nl-NL" sz="1800" dirty="0" err="1"/>
              <a:t>it</a:t>
            </a:r>
            <a:r>
              <a:rPr lang="nl-NL" sz="1800" dirty="0"/>
              <a:t> means </a:t>
            </a:r>
            <a:r>
              <a:rPr lang="nl-NL" sz="1800" dirty="0" err="1"/>
              <a:t>oil</a:t>
            </a:r>
            <a:r>
              <a:rPr lang="nl-NL" sz="1800" dirty="0"/>
              <a:t> </a:t>
            </a:r>
            <a:r>
              <a:rPr lang="nl-NL" sz="1800" dirty="0" err="1"/>
              <a:t>balls</a:t>
            </a:r>
            <a:r>
              <a:rPr lang="nl-NL" sz="1800" dirty="0"/>
              <a:t> but </a:t>
            </a:r>
            <a:r>
              <a:rPr lang="nl-NL" sz="1800" dirty="0" err="1"/>
              <a:t>thats</a:t>
            </a:r>
            <a:r>
              <a:rPr lang="nl-NL" sz="1800" dirty="0"/>
              <a:t> </a:t>
            </a:r>
            <a:r>
              <a:rPr lang="nl-NL" sz="1800" dirty="0" err="1"/>
              <a:t>not</a:t>
            </a:r>
            <a:r>
              <a:rPr lang="nl-NL" sz="1800" dirty="0"/>
              <a:t> </a:t>
            </a:r>
            <a:r>
              <a:rPr lang="nl-NL" sz="1800" dirty="0" err="1"/>
              <a:t>really</a:t>
            </a:r>
            <a:r>
              <a:rPr lang="nl-NL" sz="1800" dirty="0"/>
              <a:t> </a:t>
            </a:r>
            <a:r>
              <a:rPr lang="nl-NL" sz="1800" dirty="0" err="1"/>
              <a:t>what</a:t>
            </a:r>
            <a:r>
              <a:rPr lang="nl-NL" sz="1800" dirty="0"/>
              <a:t> </a:t>
            </a:r>
            <a:r>
              <a:rPr lang="nl-NL" sz="1800" dirty="0" err="1"/>
              <a:t>it</a:t>
            </a:r>
            <a:r>
              <a:rPr lang="nl-NL" sz="1800" dirty="0"/>
              <a:t> sounds like. </a:t>
            </a:r>
            <a:r>
              <a:rPr lang="nl-NL" sz="1800" dirty="0" err="1"/>
              <a:t>You</a:t>
            </a:r>
            <a:r>
              <a:rPr lang="nl-NL" sz="1800" dirty="0"/>
              <a:t> </a:t>
            </a:r>
            <a:r>
              <a:rPr lang="nl-NL" sz="1800" dirty="0" err="1"/>
              <a:t>can</a:t>
            </a:r>
            <a:r>
              <a:rPr lang="nl-NL" sz="1800" dirty="0"/>
              <a:t> </a:t>
            </a:r>
            <a:r>
              <a:rPr lang="nl-NL" sz="1800" dirty="0" err="1"/>
              <a:t>eat</a:t>
            </a:r>
            <a:r>
              <a:rPr lang="nl-NL" sz="1800" dirty="0"/>
              <a:t> </a:t>
            </a:r>
            <a:r>
              <a:rPr lang="nl-NL" sz="1800" dirty="0" err="1"/>
              <a:t>them</a:t>
            </a:r>
            <a:r>
              <a:rPr lang="nl-NL" sz="1800" dirty="0"/>
              <a:t> </a:t>
            </a:r>
            <a:r>
              <a:rPr lang="nl-NL" sz="1800" dirty="0" err="1"/>
              <a:t>with</a:t>
            </a:r>
            <a:r>
              <a:rPr lang="nl-NL" sz="1800" dirty="0"/>
              <a:t> a lot of different </a:t>
            </a:r>
            <a:r>
              <a:rPr lang="nl-NL" sz="1800" dirty="0" err="1"/>
              <a:t>ways</a:t>
            </a:r>
            <a:r>
              <a:rPr lang="nl-NL" sz="1800" dirty="0"/>
              <a:t> like </a:t>
            </a:r>
            <a:r>
              <a:rPr lang="nl-NL" sz="1800" dirty="0" err="1"/>
              <a:t>with</a:t>
            </a:r>
            <a:r>
              <a:rPr lang="nl-NL" sz="1800" dirty="0"/>
              <a:t> or without </a:t>
            </a:r>
            <a:r>
              <a:rPr lang="nl-NL" sz="1800" dirty="0" err="1"/>
              <a:t>currants</a:t>
            </a:r>
            <a:r>
              <a:rPr lang="nl-NL" sz="1800" dirty="0"/>
              <a:t> or </a:t>
            </a:r>
            <a:r>
              <a:rPr lang="nl-NL" sz="1800" dirty="0" err="1"/>
              <a:t>with</a:t>
            </a:r>
            <a:r>
              <a:rPr lang="nl-NL" sz="1800" dirty="0"/>
              <a:t> or without </a:t>
            </a:r>
            <a:r>
              <a:rPr lang="nl-NL" sz="1800" dirty="0" err="1"/>
              <a:t>powdered</a:t>
            </a:r>
            <a:r>
              <a:rPr lang="nl-NL" sz="1800" dirty="0"/>
              <a:t> </a:t>
            </a:r>
            <a:r>
              <a:rPr lang="nl-NL" sz="1800" dirty="0" err="1"/>
              <a:t>sugar</a:t>
            </a:r>
            <a:r>
              <a:rPr lang="nl-NL" sz="1800" dirty="0"/>
              <a:t> etc.</a:t>
            </a:r>
          </a:p>
        </p:txBody>
      </p:sp>
    </p:spTree>
    <p:extLst>
      <p:ext uri="{BB962C8B-B14F-4D97-AF65-F5344CB8AC3E}">
        <p14:creationId xmlns:p14="http://schemas.microsoft.com/office/powerpoint/2010/main" val="177084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2516890A-FAB6-64A4-8083-6A6A445706C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The End.</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Tijdelijke aanduiding voor inhoud 7" descr="Afbeelding met tekenfilm, smiley, emoticon, geel&#10;&#10;Automatisch gegenereerde beschrijving">
            <a:extLst>
              <a:ext uri="{FF2B5EF4-FFF2-40B4-BE49-F238E27FC236}">
                <a16:creationId xmlns:a16="http://schemas.microsoft.com/office/drawing/2014/main" id="{1E3781CE-287A-E46D-1282-2F868C4146D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654296" y="890169"/>
            <a:ext cx="7214616" cy="5050230"/>
          </a:xfrm>
          <a:prstGeom prst="rect">
            <a:avLst/>
          </a:prstGeom>
        </p:spPr>
      </p:pic>
    </p:spTree>
    <p:extLst>
      <p:ext uri="{BB962C8B-B14F-4D97-AF65-F5344CB8AC3E}">
        <p14:creationId xmlns:p14="http://schemas.microsoft.com/office/powerpoint/2010/main" val="112393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arnaval background with confetti and flags | Premium AI-generated image">
            <a:extLst>
              <a:ext uri="{FF2B5EF4-FFF2-40B4-BE49-F238E27FC236}">
                <a16:creationId xmlns:a16="http://schemas.microsoft.com/office/drawing/2014/main" id="{5F182BD8-4464-5A31-585F-333B1C9510E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r="-1" b="24980"/>
          <a:stretch/>
        </p:blipFill>
        <p:spPr bwMode="auto">
          <a:xfrm>
            <a:off x="1524015" y="857258"/>
            <a:ext cx="9141698"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EF36595-FC82-EF3A-6CD1-D39A00D5423E}"/>
              </a:ext>
            </a:extLst>
          </p:cNvPr>
          <p:cNvSpPr>
            <a:spLocks noGrp="1"/>
          </p:cNvSpPr>
          <p:nvPr>
            <p:ph type="ctrTitle"/>
          </p:nvPr>
        </p:nvSpPr>
        <p:spPr>
          <a:xfrm>
            <a:off x="2667000" y="1699022"/>
            <a:ext cx="6858000" cy="2297430"/>
          </a:xfrm>
        </p:spPr>
        <p:txBody>
          <a:bodyPr>
            <a:normAutofit/>
          </a:bodyPr>
          <a:lstStyle/>
          <a:p>
            <a:pPr algn="ctr"/>
            <a:r>
              <a:rPr lang="nl-NL" sz="8100">
                <a:latin typeface="Aharoni" panose="02010803020104030203" pitchFamily="2" charset="-79"/>
                <a:cs typeface="Aharoni" panose="02010803020104030203" pitchFamily="2" charset="-79"/>
              </a:rPr>
              <a:t>Carnival </a:t>
            </a:r>
          </a:p>
        </p:txBody>
      </p:sp>
      <p:sp>
        <p:nvSpPr>
          <p:cNvPr id="3" name="Ondertitel 2">
            <a:extLst>
              <a:ext uri="{FF2B5EF4-FFF2-40B4-BE49-F238E27FC236}">
                <a16:creationId xmlns:a16="http://schemas.microsoft.com/office/drawing/2014/main" id="{4B14ED10-FB30-86F1-5A14-33AD203A7AB6}"/>
              </a:ext>
            </a:extLst>
          </p:cNvPr>
          <p:cNvSpPr>
            <a:spLocks noGrp="1"/>
          </p:cNvSpPr>
          <p:nvPr>
            <p:ph type="subTitle" idx="1"/>
          </p:nvPr>
        </p:nvSpPr>
        <p:spPr>
          <a:xfrm>
            <a:off x="2669286" y="4306824"/>
            <a:ext cx="6858000" cy="1152144"/>
          </a:xfrm>
        </p:spPr>
        <p:txBody>
          <a:bodyPr>
            <a:normAutofit/>
          </a:bodyPr>
          <a:lstStyle/>
          <a:p>
            <a:pPr algn="ctr"/>
            <a:r>
              <a:rPr lang="nl-NL" sz="2400"/>
              <a:t>By Jill, Fenna ,Britt and Mara</a:t>
            </a:r>
          </a:p>
        </p:txBody>
      </p:sp>
    </p:spTree>
    <p:extLst>
      <p:ext uri="{BB962C8B-B14F-4D97-AF65-F5344CB8AC3E}">
        <p14:creationId xmlns:p14="http://schemas.microsoft.com/office/powerpoint/2010/main" val="23220594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C64D7-9822-744C-A430-17DBD016E13F}"/>
              </a:ext>
            </a:extLst>
          </p:cNvPr>
          <p:cNvSpPr>
            <a:spLocks noGrp="1"/>
          </p:cNvSpPr>
          <p:nvPr>
            <p:ph type="ctrTitle"/>
          </p:nvPr>
        </p:nvSpPr>
        <p:spPr>
          <a:xfrm>
            <a:off x="2752726" y="1798372"/>
            <a:ext cx="3629025" cy="1027957"/>
          </a:xfrm>
        </p:spPr>
        <p:txBody>
          <a:bodyPr vert="horz" lIns="68580" tIns="34290" rIns="68580" bIns="34290" rtlCol="0" anchor="ctr">
            <a:normAutofit/>
          </a:bodyPr>
          <a:lstStyle/>
          <a:p>
            <a:pPr algn="ctr"/>
            <a:r>
              <a:rPr lang="en-US" sz="4050" dirty="0"/>
              <a:t>St. Nicholas</a:t>
            </a:r>
          </a:p>
        </p:txBody>
      </p:sp>
      <p:sp>
        <p:nvSpPr>
          <p:cNvPr id="3" name="Ondertitel 2">
            <a:extLst>
              <a:ext uri="{FF2B5EF4-FFF2-40B4-BE49-F238E27FC236}">
                <a16:creationId xmlns:a16="http://schemas.microsoft.com/office/drawing/2014/main" id="{1017B33B-A479-C0CF-B3C7-F3345EFFBC61}"/>
              </a:ext>
            </a:extLst>
          </p:cNvPr>
          <p:cNvSpPr>
            <a:spLocks noGrp="1"/>
          </p:cNvSpPr>
          <p:nvPr>
            <p:ph type="subTitle" idx="1"/>
          </p:nvPr>
        </p:nvSpPr>
        <p:spPr>
          <a:xfrm>
            <a:off x="2752725" y="2936522"/>
            <a:ext cx="3629026" cy="2100842"/>
          </a:xfrm>
        </p:spPr>
        <p:txBody>
          <a:bodyPr vert="horz" lIns="68580" tIns="34290" rIns="68580" bIns="34290" rtlCol="0">
            <a:normAutofit/>
          </a:bodyPr>
          <a:lstStyle/>
          <a:p>
            <a:pPr indent="-171450">
              <a:buFont typeface="Arial" panose="020B0604020202020204" pitchFamily="34" charset="0"/>
              <a:buChar char="•"/>
            </a:pPr>
            <a:r>
              <a:rPr lang="en-US" dirty="0"/>
              <a:t>Made by:</a:t>
            </a:r>
          </a:p>
          <a:p>
            <a:pPr indent="-171450">
              <a:buFont typeface="Arial" panose="020B0604020202020204" pitchFamily="34" charset="0"/>
              <a:buChar char="•"/>
            </a:pPr>
            <a:r>
              <a:rPr lang="en-US" dirty="0"/>
              <a:t>Maud van Krevel,</a:t>
            </a:r>
          </a:p>
          <a:p>
            <a:pPr indent="-171450">
              <a:buFont typeface="Arial" panose="020B0604020202020204" pitchFamily="34" charset="0"/>
              <a:buChar char="•"/>
            </a:pPr>
            <a:r>
              <a:rPr lang="en-US" dirty="0"/>
              <a:t>Lizzy van der Heijden,</a:t>
            </a:r>
          </a:p>
          <a:p>
            <a:pPr indent="-171450">
              <a:buFont typeface="Arial" panose="020B0604020202020204" pitchFamily="34" charset="0"/>
              <a:buChar char="•"/>
            </a:pPr>
            <a:r>
              <a:rPr lang="en-US" dirty="0"/>
              <a:t>And Eva Uijen.</a:t>
            </a:r>
          </a:p>
        </p:txBody>
      </p:sp>
      <p:pic>
        <p:nvPicPr>
          <p:cNvPr id="1026" name="Picture 2" descr="Sinterklaas – tagged &quot;Sint &amp; Piet&quot; – Surya Designs (CommV)">
            <a:extLst>
              <a:ext uri="{FF2B5EF4-FFF2-40B4-BE49-F238E27FC236}">
                <a16:creationId xmlns:a16="http://schemas.microsoft.com/office/drawing/2014/main" id="{D90C3B10-C48D-E363-9277-33EA9F049A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10402" y="1900239"/>
            <a:ext cx="3057525"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82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40B7F-665E-6C8D-E8C2-8A9B71F09077}"/>
              </a:ext>
            </a:extLst>
          </p:cNvPr>
          <p:cNvSpPr>
            <a:spLocks noGrp="1"/>
          </p:cNvSpPr>
          <p:nvPr>
            <p:ph type="title"/>
          </p:nvPr>
        </p:nvSpPr>
        <p:spPr/>
        <p:txBody>
          <a:bodyPr/>
          <a:lstStyle/>
          <a:p>
            <a:r>
              <a:rPr lang="nl-NL"/>
              <a:t>Content</a:t>
            </a:r>
          </a:p>
        </p:txBody>
      </p:sp>
      <p:sp>
        <p:nvSpPr>
          <p:cNvPr id="3" name="Tijdelijke aanduiding voor inhoud 2">
            <a:extLst>
              <a:ext uri="{FF2B5EF4-FFF2-40B4-BE49-F238E27FC236}">
                <a16:creationId xmlns:a16="http://schemas.microsoft.com/office/drawing/2014/main" id="{E9A91DB0-C042-946C-000B-12FA19F25C51}"/>
              </a:ext>
            </a:extLst>
          </p:cNvPr>
          <p:cNvSpPr>
            <a:spLocks noGrp="1"/>
          </p:cNvSpPr>
          <p:nvPr>
            <p:ph idx="1"/>
          </p:nvPr>
        </p:nvSpPr>
        <p:spPr/>
        <p:txBody>
          <a:bodyPr vert="horz" lIns="68580" tIns="34290" rIns="68580" bIns="34290" rtlCol="0" anchor="t">
            <a:normAutofit/>
          </a:bodyPr>
          <a:lstStyle/>
          <a:p>
            <a:pPr marL="287655" indent="-287655"/>
            <a:r>
              <a:rPr lang="nl-NL" err="1"/>
              <a:t>Clothes</a:t>
            </a:r>
            <a:r>
              <a:rPr lang="nl-NL"/>
              <a:t> </a:t>
            </a:r>
            <a:r>
              <a:rPr lang="nl-NL" err="1"/>
              <a:t>with</a:t>
            </a:r>
            <a:r>
              <a:rPr lang="nl-NL"/>
              <a:t> Carnival</a:t>
            </a:r>
          </a:p>
          <a:p>
            <a:pPr marL="287655" indent="-287655"/>
            <a:r>
              <a:rPr lang="nl-NL" err="1"/>
              <a:t>Villages</a:t>
            </a:r>
            <a:endParaRPr lang="nl-NL"/>
          </a:p>
          <a:p>
            <a:pPr marL="287655" indent="-287655"/>
            <a:r>
              <a:rPr lang="nl-NL"/>
              <a:t>Parades</a:t>
            </a:r>
          </a:p>
          <a:p>
            <a:pPr marL="287655" indent="-287655"/>
            <a:r>
              <a:rPr lang="nl-NL" err="1"/>
              <a:t>Where</a:t>
            </a:r>
            <a:r>
              <a:rPr lang="nl-NL"/>
              <a:t> is Carnival </a:t>
            </a:r>
            <a:r>
              <a:rPr lang="nl-NL" err="1"/>
              <a:t>celebrated</a:t>
            </a:r>
            <a:r>
              <a:rPr lang="nl-NL"/>
              <a:t>?</a:t>
            </a:r>
          </a:p>
          <a:p>
            <a:pPr marL="287655" indent="-287655"/>
            <a:r>
              <a:rPr lang="nl-NL"/>
              <a:t>What do </a:t>
            </a:r>
            <a:r>
              <a:rPr lang="nl-NL" err="1"/>
              <a:t>they</a:t>
            </a:r>
            <a:r>
              <a:rPr lang="nl-NL"/>
              <a:t> </a:t>
            </a:r>
            <a:r>
              <a:rPr lang="nl-NL" err="1"/>
              <a:t>celebrate</a:t>
            </a:r>
            <a:r>
              <a:rPr lang="nl-NL"/>
              <a:t> </a:t>
            </a:r>
            <a:r>
              <a:rPr lang="nl-NL" err="1"/>
              <a:t>with</a:t>
            </a:r>
            <a:r>
              <a:rPr lang="nl-NL"/>
              <a:t> Carnival?</a:t>
            </a:r>
            <a:endParaRPr lang="nl-NL" sz="3300" err="1">
              <a:solidFill>
                <a:srgbClr val="000000"/>
              </a:solidFill>
            </a:endParaRPr>
          </a:p>
          <a:p>
            <a:pPr marL="287655" indent="-287655"/>
            <a:r>
              <a:rPr lang="nl-NL"/>
              <a:t>Music </a:t>
            </a:r>
            <a:r>
              <a:rPr lang="nl-NL" err="1"/>
              <a:t>during</a:t>
            </a:r>
            <a:r>
              <a:rPr lang="nl-NL"/>
              <a:t> Carnival</a:t>
            </a:r>
            <a:br>
              <a:rPr lang="nl-NL"/>
            </a:br>
            <a:endParaRPr lang="nl-NL" sz="3300">
              <a:solidFill>
                <a:srgbClr val="000000"/>
              </a:solidFill>
            </a:endParaRPr>
          </a:p>
          <a:p>
            <a:pPr marL="287655" indent="-287655"/>
            <a:endParaRPr lang="nl-NL"/>
          </a:p>
        </p:txBody>
      </p:sp>
    </p:spTree>
    <p:extLst>
      <p:ext uri="{BB962C8B-B14F-4D97-AF65-F5344CB8AC3E}">
        <p14:creationId xmlns:p14="http://schemas.microsoft.com/office/powerpoint/2010/main" val="99025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A4711-7103-3B3E-BDD9-5B044DC1933E}"/>
              </a:ext>
            </a:extLst>
          </p:cNvPr>
          <p:cNvSpPr>
            <a:spLocks noGrp="1"/>
          </p:cNvSpPr>
          <p:nvPr>
            <p:ph type="title"/>
          </p:nvPr>
        </p:nvSpPr>
        <p:spPr>
          <a:xfrm>
            <a:off x="2340436" y="1371601"/>
            <a:ext cx="3371841" cy="1114425"/>
          </a:xfrm>
        </p:spPr>
        <p:txBody>
          <a:bodyPr>
            <a:normAutofit fontScale="90000"/>
          </a:bodyPr>
          <a:lstStyle/>
          <a:p>
            <a:r>
              <a:rPr lang="nl-NL" err="1">
                <a:latin typeface="Aharoni"/>
                <a:cs typeface="Aharoni"/>
              </a:rPr>
              <a:t>Clothes</a:t>
            </a:r>
            <a:r>
              <a:rPr lang="nl-NL">
                <a:latin typeface="Aharoni"/>
                <a:cs typeface="Aharoni"/>
              </a:rPr>
              <a:t> </a:t>
            </a:r>
            <a:r>
              <a:rPr lang="nl-NL" err="1">
                <a:latin typeface="Aharoni"/>
                <a:cs typeface="Aharoni"/>
              </a:rPr>
              <a:t>with</a:t>
            </a:r>
            <a:r>
              <a:rPr lang="nl-NL">
                <a:latin typeface="Aharoni"/>
                <a:cs typeface="Aharoni"/>
              </a:rPr>
              <a:t> Carnival</a:t>
            </a:r>
            <a:endParaRPr lang="nl-NL">
              <a:latin typeface="Aharoni" panose="02010803020104030203" pitchFamily="2" charset="-79"/>
              <a:cs typeface="Aharoni" panose="02010803020104030203" pitchFamily="2" charset="-79"/>
            </a:endParaRPr>
          </a:p>
        </p:txBody>
      </p:sp>
      <p:sp>
        <p:nvSpPr>
          <p:cNvPr id="3" name="Tijdelijke aanduiding voor inhoud 2">
            <a:extLst>
              <a:ext uri="{FF2B5EF4-FFF2-40B4-BE49-F238E27FC236}">
                <a16:creationId xmlns:a16="http://schemas.microsoft.com/office/drawing/2014/main" id="{32AC9207-1E8A-63B0-25AA-644F2FFB68B8}"/>
              </a:ext>
            </a:extLst>
          </p:cNvPr>
          <p:cNvSpPr>
            <a:spLocks noGrp="1"/>
          </p:cNvSpPr>
          <p:nvPr>
            <p:ph idx="1"/>
          </p:nvPr>
        </p:nvSpPr>
        <p:spPr>
          <a:xfrm>
            <a:off x="2340435" y="2571750"/>
            <a:ext cx="3371841" cy="2914650"/>
          </a:xfrm>
        </p:spPr>
        <p:txBody>
          <a:bodyPr vert="horz" lIns="68580" tIns="34290" rIns="68580" bIns="34290" rtlCol="0">
            <a:normAutofit fontScale="92500" lnSpcReduction="10000"/>
          </a:bodyPr>
          <a:lstStyle/>
          <a:p>
            <a:pPr marL="287655" indent="-287655"/>
            <a:r>
              <a:rPr lang="nl-NL"/>
              <a:t>People </a:t>
            </a:r>
            <a:r>
              <a:rPr lang="nl-NL" err="1"/>
              <a:t>can</a:t>
            </a:r>
            <a:r>
              <a:rPr lang="nl-NL"/>
              <a:t> </a:t>
            </a:r>
            <a:r>
              <a:rPr lang="nl-NL" err="1"/>
              <a:t>wear</a:t>
            </a:r>
            <a:r>
              <a:rPr lang="nl-NL"/>
              <a:t> </a:t>
            </a:r>
            <a:r>
              <a:rPr lang="nl-NL" err="1"/>
              <a:t>whatever</a:t>
            </a:r>
            <a:r>
              <a:rPr lang="nl-NL"/>
              <a:t> </a:t>
            </a:r>
            <a:r>
              <a:rPr lang="nl-NL" err="1"/>
              <a:t>they</a:t>
            </a:r>
            <a:r>
              <a:rPr lang="nl-NL"/>
              <a:t> want on </a:t>
            </a:r>
            <a:r>
              <a:rPr lang="nl-NL" err="1"/>
              <a:t>this</a:t>
            </a:r>
            <a:r>
              <a:rPr lang="nl-NL"/>
              <a:t> </a:t>
            </a:r>
            <a:r>
              <a:rPr lang="nl-NL" err="1"/>
              <a:t>holiday</a:t>
            </a:r>
            <a:r>
              <a:rPr lang="nl-NL"/>
              <a:t>. </a:t>
            </a:r>
          </a:p>
          <a:p>
            <a:pPr marL="287655" indent="-287655"/>
            <a:r>
              <a:rPr lang="nl-NL" err="1"/>
              <a:t>You</a:t>
            </a:r>
            <a:r>
              <a:rPr lang="nl-NL"/>
              <a:t> </a:t>
            </a:r>
            <a:r>
              <a:rPr lang="nl-NL" err="1"/>
              <a:t>can</a:t>
            </a:r>
            <a:r>
              <a:rPr lang="nl-NL"/>
              <a:t> </a:t>
            </a:r>
            <a:r>
              <a:rPr lang="nl-NL" err="1"/>
              <a:t>wear</a:t>
            </a:r>
            <a:r>
              <a:rPr lang="nl-NL"/>
              <a:t> a hotdog costume</a:t>
            </a:r>
          </a:p>
          <a:p>
            <a:pPr marL="287655" indent="-287655"/>
            <a:r>
              <a:rPr lang="nl-NL"/>
              <a:t>Or </a:t>
            </a:r>
            <a:r>
              <a:rPr lang="nl-NL" err="1"/>
              <a:t>you</a:t>
            </a:r>
            <a:r>
              <a:rPr lang="nl-NL"/>
              <a:t> </a:t>
            </a:r>
            <a:r>
              <a:rPr lang="nl-NL" err="1"/>
              <a:t>can</a:t>
            </a:r>
            <a:r>
              <a:rPr lang="nl-NL"/>
              <a:t> </a:t>
            </a:r>
            <a:r>
              <a:rPr lang="nl-NL" err="1"/>
              <a:t>wear</a:t>
            </a:r>
            <a:r>
              <a:rPr lang="nl-NL"/>
              <a:t> a </a:t>
            </a:r>
            <a:r>
              <a:rPr lang="nl-NL" err="1"/>
              <a:t>police</a:t>
            </a:r>
            <a:r>
              <a:rPr lang="nl-NL"/>
              <a:t> costume</a:t>
            </a:r>
          </a:p>
          <a:p>
            <a:pPr marL="287655" indent="-287655"/>
            <a:r>
              <a:rPr lang="nl-NL"/>
              <a:t>Or a </a:t>
            </a:r>
            <a:r>
              <a:rPr lang="nl-NL" err="1"/>
              <a:t>princess</a:t>
            </a:r>
            <a:r>
              <a:rPr lang="nl-NL"/>
              <a:t> </a:t>
            </a:r>
          </a:p>
          <a:p>
            <a:pPr marL="287655" indent="-287655"/>
            <a:r>
              <a:rPr lang="nl-NL" err="1"/>
              <a:t>You</a:t>
            </a:r>
            <a:r>
              <a:rPr lang="nl-NL"/>
              <a:t> </a:t>
            </a:r>
            <a:r>
              <a:rPr lang="nl-NL" err="1"/>
              <a:t>can</a:t>
            </a:r>
            <a:r>
              <a:rPr lang="nl-NL"/>
              <a:t> dress up as crazy as </a:t>
            </a:r>
            <a:r>
              <a:rPr lang="nl-NL" err="1"/>
              <a:t>you</a:t>
            </a:r>
            <a:r>
              <a:rPr lang="nl-NL"/>
              <a:t> </a:t>
            </a:r>
            <a:r>
              <a:rPr lang="nl-NL" err="1"/>
              <a:t>can</a:t>
            </a:r>
            <a:r>
              <a:rPr lang="nl-NL"/>
              <a:t>.</a:t>
            </a:r>
          </a:p>
        </p:txBody>
      </p:sp>
      <p:pic>
        <p:nvPicPr>
          <p:cNvPr id="2054" name="Picture 6" descr="Prinses Kostuum kopen? Grootste aanbod, laagste prijzen!">
            <a:extLst>
              <a:ext uri="{FF2B5EF4-FFF2-40B4-BE49-F238E27FC236}">
                <a16:creationId xmlns:a16="http://schemas.microsoft.com/office/drawing/2014/main" id="{5027DB4B-B61F-BD0B-9FA9-B4AD5D2C3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33542"/>
          <a:stretch/>
        </p:blipFill>
        <p:spPr bwMode="auto">
          <a:xfrm>
            <a:off x="6100572" y="4016781"/>
            <a:ext cx="2283714" cy="19839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ppige 3d Worst Hot Dog Kostuums Een Stuk Carnaval Dress Up Party Cosplay  Mascotte Kostuum Props voor Volwassen Kinderen : Amazon.nl: Speelgoed &amp;  spellen">
            <a:extLst>
              <a:ext uri="{FF2B5EF4-FFF2-40B4-BE49-F238E27FC236}">
                <a16:creationId xmlns:a16="http://schemas.microsoft.com/office/drawing/2014/main" id="{BDA52C76-79AA-CF2D-9F9F-CC5B6739C28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r="-5" b="12812"/>
          <a:stretch/>
        </p:blipFill>
        <p:spPr bwMode="auto">
          <a:xfrm>
            <a:off x="8384287" y="4009715"/>
            <a:ext cx="2283714" cy="19910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navalskleding: Politie-agent">
            <a:extLst>
              <a:ext uri="{FF2B5EF4-FFF2-40B4-BE49-F238E27FC236}">
                <a16:creationId xmlns:a16="http://schemas.microsoft.com/office/drawing/2014/main" id="{C9B9C206-1E34-903B-0B53-91CEC93B4FC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t="14257" r="2" b="16569"/>
          <a:stretch/>
        </p:blipFill>
        <p:spPr bwMode="auto">
          <a:xfrm>
            <a:off x="6100572" y="857258"/>
            <a:ext cx="4567428" cy="3159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3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D9C-96E5-4BDA-2ACD-6C011ED1383A}"/>
              </a:ext>
            </a:extLst>
          </p:cNvPr>
          <p:cNvSpPr>
            <a:spLocks noGrp="1"/>
          </p:cNvSpPr>
          <p:nvPr>
            <p:ph type="title"/>
          </p:nvPr>
        </p:nvSpPr>
        <p:spPr>
          <a:xfrm>
            <a:off x="2112558" y="1371601"/>
            <a:ext cx="4345106" cy="1114425"/>
          </a:xfrm>
        </p:spPr>
        <p:txBody>
          <a:bodyPr>
            <a:normAutofit/>
          </a:bodyPr>
          <a:lstStyle/>
          <a:p>
            <a:r>
              <a:rPr lang="nl-NL" err="1">
                <a:latin typeface="Abadi" panose="020B0604020104020204" pitchFamily="34" charset="0"/>
              </a:rPr>
              <a:t>Villages</a:t>
            </a:r>
            <a:endParaRPr lang="nl-NL">
              <a:latin typeface="Abadi" panose="020B0604020104020204" pitchFamily="34" charset="0"/>
            </a:endParaRPr>
          </a:p>
        </p:txBody>
      </p:sp>
      <p:sp>
        <p:nvSpPr>
          <p:cNvPr id="3" name="Tijdelijke aanduiding voor inhoud 2">
            <a:extLst>
              <a:ext uri="{FF2B5EF4-FFF2-40B4-BE49-F238E27FC236}">
                <a16:creationId xmlns:a16="http://schemas.microsoft.com/office/drawing/2014/main" id="{7D807149-F63D-7D70-7012-FC61CBBA5D4E}"/>
              </a:ext>
            </a:extLst>
          </p:cNvPr>
          <p:cNvSpPr>
            <a:spLocks noGrp="1"/>
          </p:cNvSpPr>
          <p:nvPr>
            <p:ph idx="1"/>
          </p:nvPr>
        </p:nvSpPr>
        <p:spPr>
          <a:xfrm>
            <a:off x="2112558" y="2571750"/>
            <a:ext cx="4345106" cy="2686050"/>
          </a:xfrm>
        </p:spPr>
        <p:txBody>
          <a:bodyPr vert="horz" lIns="68580" tIns="34290" rIns="68580" bIns="34290" rtlCol="0">
            <a:normAutofit fontScale="77500" lnSpcReduction="20000"/>
          </a:bodyPr>
          <a:lstStyle/>
          <a:p>
            <a:pPr marL="287655" indent="-287655"/>
            <a:r>
              <a:rPr lang="nl-NL" err="1">
                <a:ea typeface="+mn-lt"/>
                <a:cs typeface="+mn-lt"/>
              </a:rPr>
              <a:t>During</a:t>
            </a:r>
            <a:r>
              <a:rPr lang="nl-NL">
                <a:ea typeface="+mn-lt"/>
                <a:cs typeface="+mn-lt"/>
              </a:rPr>
              <a:t> Carnival, </a:t>
            </a:r>
            <a:r>
              <a:rPr lang="nl-NL" err="1">
                <a:ea typeface="+mn-lt"/>
                <a:cs typeface="+mn-lt"/>
              </a:rPr>
              <a:t>each</a:t>
            </a:r>
            <a:r>
              <a:rPr lang="nl-NL">
                <a:ea typeface="+mn-lt"/>
                <a:cs typeface="+mn-lt"/>
              </a:rPr>
              <a:t> </a:t>
            </a:r>
            <a:r>
              <a:rPr lang="nl-NL" err="1">
                <a:ea typeface="+mn-lt"/>
                <a:cs typeface="+mn-lt"/>
              </a:rPr>
              <a:t>village</a:t>
            </a:r>
            <a:r>
              <a:rPr lang="nl-NL">
                <a:ea typeface="+mn-lt"/>
                <a:cs typeface="+mn-lt"/>
              </a:rPr>
              <a:t> has </a:t>
            </a:r>
            <a:r>
              <a:rPr lang="nl-NL" err="1">
                <a:ea typeface="+mn-lt"/>
                <a:cs typeface="+mn-lt"/>
              </a:rPr>
              <a:t>its</a:t>
            </a:r>
            <a:r>
              <a:rPr lang="nl-NL">
                <a:ea typeface="+mn-lt"/>
                <a:cs typeface="+mn-lt"/>
              </a:rPr>
              <a:t> </a:t>
            </a:r>
            <a:r>
              <a:rPr lang="nl-NL" err="1">
                <a:ea typeface="+mn-lt"/>
                <a:cs typeface="+mn-lt"/>
              </a:rPr>
              <a:t>own</a:t>
            </a:r>
            <a:r>
              <a:rPr lang="nl-NL">
                <a:ea typeface="+mn-lt"/>
                <a:cs typeface="+mn-lt"/>
              </a:rPr>
              <a:t> </a:t>
            </a:r>
            <a:r>
              <a:rPr lang="nl-NL" err="1">
                <a:ea typeface="+mn-lt"/>
                <a:cs typeface="+mn-lt"/>
              </a:rPr>
              <a:t>unique</a:t>
            </a:r>
            <a:r>
              <a:rPr lang="nl-NL">
                <a:ea typeface="+mn-lt"/>
                <a:cs typeface="+mn-lt"/>
              </a:rPr>
              <a:t> </a:t>
            </a:r>
            <a:r>
              <a:rPr lang="nl-NL" err="1">
                <a:ea typeface="+mn-lt"/>
                <a:cs typeface="+mn-lt"/>
              </a:rPr>
              <a:t>traditions</a:t>
            </a:r>
            <a:r>
              <a:rPr lang="nl-NL">
                <a:ea typeface="+mn-lt"/>
                <a:cs typeface="+mn-lt"/>
              </a:rPr>
              <a:t> </a:t>
            </a:r>
            <a:r>
              <a:rPr lang="nl-NL" err="1">
                <a:ea typeface="+mn-lt"/>
                <a:cs typeface="+mn-lt"/>
              </a:rPr>
              <a:t>and</a:t>
            </a:r>
            <a:r>
              <a:rPr lang="nl-NL">
                <a:ea typeface="+mn-lt"/>
                <a:cs typeface="+mn-lt"/>
              </a:rPr>
              <a:t> </a:t>
            </a:r>
            <a:r>
              <a:rPr lang="nl-NL" err="1">
                <a:ea typeface="+mn-lt"/>
                <a:cs typeface="+mn-lt"/>
              </a:rPr>
              <a:t>atmosphere</a:t>
            </a:r>
            <a:r>
              <a:rPr lang="nl-NL">
                <a:ea typeface="+mn-lt"/>
                <a:cs typeface="+mn-lt"/>
              </a:rPr>
              <a:t>. </a:t>
            </a:r>
            <a:r>
              <a:rPr lang="nl-NL" err="1">
                <a:ea typeface="+mn-lt"/>
                <a:cs typeface="+mn-lt"/>
              </a:rPr>
              <a:t>From</a:t>
            </a:r>
            <a:r>
              <a:rPr lang="nl-NL">
                <a:ea typeface="+mn-lt"/>
                <a:cs typeface="+mn-lt"/>
              </a:rPr>
              <a:t> </a:t>
            </a:r>
            <a:r>
              <a:rPr lang="nl-NL" err="1">
                <a:ea typeface="+mn-lt"/>
                <a:cs typeface="+mn-lt"/>
              </a:rPr>
              <a:t>playful</a:t>
            </a:r>
            <a:r>
              <a:rPr lang="nl-NL">
                <a:ea typeface="+mn-lt"/>
                <a:cs typeface="+mn-lt"/>
              </a:rPr>
              <a:t> </a:t>
            </a:r>
            <a:r>
              <a:rPr lang="nl-NL" err="1">
                <a:ea typeface="+mn-lt"/>
                <a:cs typeface="+mn-lt"/>
              </a:rPr>
              <a:t>village</a:t>
            </a:r>
            <a:r>
              <a:rPr lang="nl-NL">
                <a:ea typeface="+mn-lt"/>
                <a:cs typeface="+mn-lt"/>
              </a:rPr>
              <a:t> </a:t>
            </a:r>
            <a:r>
              <a:rPr lang="nl-NL" err="1">
                <a:ea typeface="+mn-lt"/>
                <a:cs typeface="+mn-lt"/>
              </a:rPr>
              <a:t>names</a:t>
            </a:r>
            <a:r>
              <a:rPr lang="nl-NL">
                <a:ea typeface="+mn-lt"/>
                <a:cs typeface="+mn-lt"/>
              </a:rPr>
              <a:t> </a:t>
            </a:r>
            <a:r>
              <a:rPr lang="nl-NL" err="1">
                <a:ea typeface="+mn-lt"/>
                <a:cs typeface="+mn-lt"/>
              </a:rPr>
              <a:t>and</a:t>
            </a:r>
            <a:r>
              <a:rPr lang="nl-NL">
                <a:ea typeface="+mn-lt"/>
                <a:cs typeface="+mn-lt"/>
              </a:rPr>
              <a:t> </a:t>
            </a:r>
            <a:r>
              <a:rPr lang="nl-NL" err="1">
                <a:ea typeface="+mn-lt"/>
                <a:cs typeface="+mn-lt"/>
              </a:rPr>
              <a:t>local</a:t>
            </a:r>
            <a:r>
              <a:rPr lang="nl-NL">
                <a:ea typeface="+mn-lt"/>
                <a:cs typeface="+mn-lt"/>
              </a:rPr>
              <a:t> songs </a:t>
            </a:r>
            <a:r>
              <a:rPr lang="nl-NL" err="1">
                <a:ea typeface="+mn-lt"/>
                <a:cs typeface="+mn-lt"/>
              </a:rPr>
              <a:t>to</a:t>
            </a:r>
            <a:r>
              <a:rPr lang="nl-NL">
                <a:ea typeface="+mn-lt"/>
                <a:cs typeface="+mn-lt"/>
              </a:rPr>
              <a:t> </a:t>
            </a:r>
            <a:r>
              <a:rPr lang="nl-NL" err="1">
                <a:ea typeface="+mn-lt"/>
                <a:cs typeface="+mn-lt"/>
              </a:rPr>
              <a:t>varying</a:t>
            </a:r>
            <a:r>
              <a:rPr lang="nl-NL">
                <a:ea typeface="+mn-lt"/>
                <a:cs typeface="+mn-lt"/>
              </a:rPr>
              <a:t> parades </a:t>
            </a:r>
            <a:r>
              <a:rPr lang="nl-NL" err="1">
                <a:ea typeface="+mn-lt"/>
                <a:cs typeface="+mn-lt"/>
              </a:rPr>
              <a:t>and</a:t>
            </a:r>
            <a:r>
              <a:rPr lang="nl-NL">
                <a:ea typeface="+mn-lt"/>
                <a:cs typeface="+mn-lt"/>
              </a:rPr>
              <a:t> costume </a:t>
            </a:r>
            <a:r>
              <a:rPr lang="nl-NL" err="1">
                <a:ea typeface="+mn-lt"/>
                <a:cs typeface="+mn-lt"/>
              </a:rPr>
              <a:t>themes</a:t>
            </a:r>
            <a:r>
              <a:rPr lang="nl-NL">
                <a:ea typeface="+mn-lt"/>
                <a:cs typeface="+mn-lt"/>
              </a:rPr>
              <a:t>, </a:t>
            </a:r>
            <a:r>
              <a:rPr lang="nl-NL" err="1">
                <a:ea typeface="+mn-lt"/>
                <a:cs typeface="+mn-lt"/>
              </a:rPr>
              <a:t>the</a:t>
            </a:r>
            <a:r>
              <a:rPr lang="nl-NL">
                <a:ea typeface="+mn-lt"/>
                <a:cs typeface="+mn-lt"/>
              </a:rPr>
              <a:t> </a:t>
            </a:r>
            <a:r>
              <a:rPr lang="nl-NL" err="1">
                <a:ea typeface="+mn-lt"/>
                <a:cs typeface="+mn-lt"/>
              </a:rPr>
              <a:t>differences</a:t>
            </a:r>
            <a:r>
              <a:rPr lang="nl-NL">
                <a:ea typeface="+mn-lt"/>
                <a:cs typeface="+mn-lt"/>
              </a:rPr>
              <a:t> are striking. </a:t>
            </a:r>
            <a:r>
              <a:rPr lang="nl-NL" err="1">
                <a:ea typeface="+mn-lt"/>
                <a:cs typeface="+mn-lt"/>
              </a:rPr>
              <a:t>Larger</a:t>
            </a:r>
            <a:r>
              <a:rPr lang="nl-NL">
                <a:ea typeface="+mn-lt"/>
                <a:cs typeface="+mn-lt"/>
              </a:rPr>
              <a:t> </a:t>
            </a:r>
            <a:r>
              <a:rPr lang="nl-NL" err="1">
                <a:ea typeface="+mn-lt"/>
                <a:cs typeface="+mn-lt"/>
              </a:rPr>
              <a:t>towns</a:t>
            </a:r>
            <a:r>
              <a:rPr lang="nl-NL">
                <a:ea typeface="+mn-lt"/>
                <a:cs typeface="+mn-lt"/>
              </a:rPr>
              <a:t> </a:t>
            </a:r>
            <a:r>
              <a:rPr lang="nl-NL" err="1">
                <a:ea typeface="+mn-lt"/>
                <a:cs typeface="+mn-lt"/>
              </a:rPr>
              <a:t>often</a:t>
            </a:r>
            <a:r>
              <a:rPr lang="nl-NL">
                <a:ea typeface="+mn-lt"/>
                <a:cs typeface="+mn-lt"/>
              </a:rPr>
              <a:t> feature professional </a:t>
            </a:r>
            <a:r>
              <a:rPr lang="nl-NL" err="1">
                <a:ea typeface="+mn-lt"/>
                <a:cs typeface="+mn-lt"/>
              </a:rPr>
              <a:t>floats</a:t>
            </a:r>
            <a:r>
              <a:rPr lang="nl-NL">
                <a:ea typeface="+mn-lt"/>
                <a:cs typeface="+mn-lt"/>
              </a:rPr>
              <a:t> </a:t>
            </a:r>
            <a:r>
              <a:rPr lang="nl-NL" err="1">
                <a:ea typeface="+mn-lt"/>
                <a:cs typeface="+mn-lt"/>
              </a:rPr>
              <a:t>and</a:t>
            </a:r>
            <a:r>
              <a:rPr lang="nl-NL">
                <a:ea typeface="+mn-lt"/>
                <a:cs typeface="+mn-lt"/>
              </a:rPr>
              <a:t> a </a:t>
            </a:r>
            <a:r>
              <a:rPr lang="nl-NL" err="1">
                <a:ea typeface="+mn-lt"/>
                <a:cs typeface="+mn-lt"/>
              </a:rPr>
              <a:t>bustling</a:t>
            </a:r>
            <a:r>
              <a:rPr lang="nl-NL">
                <a:ea typeface="+mn-lt"/>
                <a:cs typeface="+mn-lt"/>
              </a:rPr>
              <a:t> </a:t>
            </a:r>
            <a:r>
              <a:rPr lang="nl-NL" err="1">
                <a:ea typeface="+mn-lt"/>
                <a:cs typeface="+mn-lt"/>
              </a:rPr>
              <a:t>vibe</a:t>
            </a:r>
            <a:r>
              <a:rPr lang="nl-NL">
                <a:ea typeface="+mn-lt"/>
                <a:cs typeface="+mn-lt"/>
              </a:rPr>
              <a:t>, </a:t>
            </a:r>
            <a:r>
              <a:rPr lang="nl-NL" err="1">
                <a:ea typeface="+mn-lt"/>
                <a:cs typeface="+mn-lt"/>
              </a:rPr>
              <a:t>while</a:t>
            </a:r>
            <a:r>
              <a:rPr lang="nl-NL">
                <a:ea typeface="+mn-lt"/>
                <a:cs typeface="+mn-lt"/>
              </a:rPr>
              <a:t> </a:t>
            </a:r>
            <a:r>
              <a:rPr lang="nl-NL" err="1">
                <a:ea typeface="+mn-lt"/>
                <a:cs typeface="+mn-lt"/>
              </a:rPr>
              <a:t>villages</a:t>
            </a:r>
            <a:r>
              <a:rPr lang="nl-NL">
                <a:ea typeface="+mn-lt"/>
                <a:cs typeface="+mn-lt"/>
              </a:rPr>
              <a:t> offer a more </a:t>
            </a:r>
            <a:r>
              <a:rPr lang="nl-NL" err="1">
                <a:ea typeface="+mn-lt"/>
                <a:cs typeface="+mn-lt"/>
              </a:rPr>
              <a:t>intimate</a:t>
            </a:r>
            <a:r>
              <a:rPr lang="nl-NL">
                <a:ea typeface="+mn-lt"/>
                <a:cs typeface="+mn-lt"/>
              </a:rPr>
              <a:t> </a:t>
            </a:r>
            <a:r>
              <a:rPr lang="nl-NL" err="1">
                <a:ea typeface="+mn-lt"/>
                <a:cs typeface="+mn-lt"/>
              </a:rPr>
              <a:t>celebration</a:t>
            </a:r>
            <a:r>
              <a:rPr lang="nl-NL">
                <a:ea typeface="+mn-lt"/>
                <a:cs typeface="+mn-lt"/>
              </a:rPr>
              <a:t> </a:t>
            </a:r>
            <a:r>
              <a:rPr lang="nl-NL" err="1">
                <a:ea typeface="+mn-lt"/>
                <a:cs typeface="+mn-lt"/>
              </a:rPr>
              <a:t>with</a:t>
            </a:r>
            <a:r>
              <a:rPr lang="nl-NL">
                <a:ea typeface="+mn-lt"/>
                <a:cs typeface="+mn-lt"/>
              </a:rPr>
              <a:t> close-</a:t>
            </a:r>
            <a:r>
              <a:rPr lang="nl-NL" err="1">
                <a:ea typeface="+mn-lt"/>
                <a:cs typeface="+mn-lt"/>
              </a:rPr>
              <a:t>knit</a:t>
            </a:r>
            <a:r>
              <a:rPr lang="nl-NL">
                <a:ea typeface="+mn-lt"/>
                <a:cs typeface="+mn-lt"/>
              </a:rPr>
              <a:t> </a:t>
            </a:r>
            <a:r>
              <a:rPr lang="nl-NL" err="1">
                <a:ea typeface="+mn-lt"/>
                <a:cs typeface="+mn-lt"/>
              </a:rPr>
              <a:t>communities</a:t>
            </a:r>
            <a:r>
              <a:rPr lang="nl-NL">
                <a:ea typeface="+mn-lt"/>
                <a:cs typeface="+mn-lt"/>
              </a:rPr>
              <a:t> </a:t>
            </a:r>
            <a:r>
              <a:rPr lang="nl-NL" err="1">
                <a:ea typeface="+mn-lt"/>
                <a:cs typeface="+mn-lt"/>
              </a:rPr>
              <a:t>and</a:t>
            </a:r>
            <a:r>
              <a:rPr lang="nl-NL">
                <a:ea typeface="+mn-lt"/>
                <a:cs typeface="+mn-lt"/>
              </a:rPr>
              <a:t> </a:t>
            </a:r>
            <a:r>
              <a:rPr lang="nl-NL" err="1">
                <a:ea typeface="+mn-lt"/>
                <a:cs typeface="+mn-lt"/>
              </a:rPr>
              <a:t>unique</a:t>
            </a:r>
            <a:r>
              <a:rPr lang="nl-NL">
                <a:ea typeface="+mn-lt"/>
                <a:cs typeface="+mn-lt"/>
              </a:rPr>
              <a:t> </a:t>
            </a:r>
            <a:r>
              <a:rPr lang="nl-NL" err="1">
                <a:ea typeface="+mn-lt"/>
                <a:cs typeface="+mn-lt"/>
              </a:rPr>
              <a:t>rituals</a:t>
            </a:r>
            <a:r>
              <a:rPr lang="nl-NL">
                <a:ea typeface="+mn-lt"/>
                <a:cs typeface="+mn-lt"/>
              </a:rPr>
              <a:t>, </a:t>
            </a:r>
            <a:r>
              <a:rPr lang="nl-NL" err="1">
                <a:ea typeface="+mn-lt"/>
                <a:cs typeface="+mn-lt"/>
              </a:rPr>
              <a:t>such</a:t>
            </a:r>
            <a:r>
              <a:rPr lang="nl-NL">
                <a:ea typeface="+mn-lt"/>
                <a:cs typeface="+mn-lt"/>
              </a:rPr>
              <a:t> as </a:t>
            </a:r>
            <a:r>
              <a:rPr lang="nl-NL" err="1">
                <a:ea typeface="+mn-lt"/>
                <a:cs typeface="+mn-lt"/>
              </a:rPr>
              <a:t>flag-raising</a:t>
            </a:r>
            <a:r>
              <a:rPr lang="nl-NL">
                <a:ea typeface="+mn-lt"/>
                <a:cs typeface="+mn-lt"/>
              </a:rPr>
              <a:t> ceremonies or </a:t>
            </a:r>
            <a:r>
              <a:rPr lang="nl-NL" err="1">
                <a:ea typeface="+mn-lt"/>
                <a:cs typeface="+mn-lt"/>
              </a:rPr>
              <a:t>local</a:t>
            </a:r>
            <a:r>
              <a:rPr lang="nl-NL">
                <a:ea typeface="+mn-lt"/>
                <a:cs typeface="+mn-lt"/>
              </a:rPr>
              <a:t> </a:t>
            </a:r>
            <a:r>
              <a:rPr lang="nl-NL" err="1">
                <a:ea typeface="+mn-lt"/>
                <a:cs typeface="+mn-lt"/>
              </a:rPr>
              <a:t>traditions</a:t>
            </a:r>
            <a:r>
              <a:rPr lang="nl-NL">
                <a:ea typeface="+mn-lt"/>
                <a:cs typeface="+mn-lt"/>
              </a:rPr>
              <a:t>. The </a:t>
            </a:r>
            <a:r>
              <a:rPr lang="nl-NL" err="1">
                <a:ea typeface="+mn-lt"/>
                <a:cs typeface="+mn-lt"/>
              </a:rPr>
              <a:t>role</a:t>
            </a:r>
            <a:r>
              <a:rPr lang="nl-NL">
                <a:ea typeface="+mn-lt"/>
                <a:cs typeface="+mn-lt"/>
              </a:rPr>
              <a:t> of </a:t>
            </a:r>
            <a:r>
              <a:rPr lang="nl-NL" err="1">
                <a:ea typeface="+mn-lt"/>
                <a:cs typeface="+mn-lt"/>
              </a:rPr>
              <a:t>the</a:t>
            </a:r>
            <a:r>
              <a:rPr lang="nl-NL">
                <a:ea typeface="+mn-lt"/>
                <a:cs typeface="+mn-lt"/>
              </a:rPr>
              <a:t> Carnival Prince </a:t>
            </a:r>
            <a:r>
              <a:rPr lang="nl-NL" err="1">
                <a:ea typeface="+mn-lt"/>
                <a:cs typeface="+mn-lt"/>
              </a:rPr>
              <a:t>and</a:t>
            </a:r>
            <a:r>
              <a:rPr lang="nl-NL">
                <a:ea typeface="+mn-lt"/>
                <a:cs typeface="+mn-lt"/>
              </a:rPr>
              <a:t> </a:t>
            </a:r>
            <a:r>
              <a:rPr lang="nl-NL" err="1">
                <a:ea typeface="+mn-lt"/>
                <a:cs typeface="+mn-lt"/>
              </a:rPr>
              <a:t>the</a:t>
            </a:r>
            <a:r>
              <a:rPr lang="nl-NL">
                <a:ea typeface="+mn-lt"/>
                <a:cs typeface="+mn-lt"/>
              </a:rPr>
              <a:t> </a:t>
            </a:r>
            <a:r>
              <a:rPr lang="nl-NL" err="1">
                <a:ea typeface="+mn-lt"/>
                <a:cs typeface="+mn-lt"/>
              </a:rPr>
              <a:t>choice</a:t>
            </a:r>
            <a:r>
              <a:rPr lang="nl-NL">
                <a:ea typeface="+mn-lt"/>
                <a:cs typeface="+mn-lt"/>
              </a:rPr>
              <a:t> of </a:t>
            </a:r>
            <a:r>
              <a:rPr lang="nl-NL" err="1">
                <a:ea typeface="+mn-lt"/>
                <a:cs typeface="+mn-lt"/>
              </a:rPr>
              <a:t>music</a:t>
            </a:r>
            <a:r>
              <a:rPr lang="nl-NL">
                <a:ea typeface="+mn-lt"/>
                <a:cs typeface="+mn-lt"/>
              </a:rPr>
              <a:t> </a:t>
            </a:r>
            <a:r>
              <a:rPr lang="nl-NL" err="1">
                <a:ea typeface="+mn-lt"/>
                <a:cs typeface="+mn-lt"/>
              </a:rPr>
              <a:t>also</a:t>
            </a:r>
            <a:r>
              <a:rPr lang="nl-NL">
                <a:ea typeface="+mn-lt"/>
                <a:cs typeface="+mn-lt"/>
              </a:rPr>
              <a:t> </a:t>
            </a:r>
            <a:r>
              <a:rPr lang="nl-NL" err="1">
                <a:ea typeface="+mn-lt"/>
                <a:cs typeface="+mn-lt"/>
              </a:rPr>
              <a:t>differ</a:t>
            </a:r>
            <a:r>
              <a:rPr lang="nl-NL">
                <a:ea typeface="+mn-lt"/>
                <a:cs typeface="+mn-lt"/>
              </a:rPr>
              <a:t> </a:t>
            </a:r>
            <a:r>
              <a:rPr lang="nl-NL" err="1">
                <a:ea typeface="+mn-lt"/>
                <a:cs typeface="+mn-lt"/>
              </a:rPr>
              <a:t>from</a:t>
            </a:r>
            <a:r>
              <a:rPr lang="nl-NL">
                <a:ea typeface="+mn-lt"/>
                <a:cs typeface="+mn-lt"/>
              </a:rPr>
              <a:t> </a:t>
            </a:r>
            <a:r>
              <a:rPr lang="nl-NL" err="1">
                <a:ea typeface="+mn-lt"/>
                <a:cs typeface="+mn-lt"/>
              </a:rPr>
              <a:t>place</a:t>
            </a:r>
            <a:r>
              <a:rPr lang="nl-NL">
                <a:ea typeface="+mn-lt"/>
                <a:cs typeface="+mn-lt"/>
              </a:rPr>
              <a:t> </a:t>
            </a:r>
            <a:r>
              <a:rPr lang="nl-NL" err="1">
                <a:ea typeface="+mn-lt"/>
                <a:cs typeface="+mn-lt"/>
              </a:rPr>
              <a:t>to</a:t>
            </a:r>
            <a:r>
              <a:rPr lang="nl-NL">
                <a:ea typeface="+mn-lt"/>
                <a:cs typeface="+mn-lt"/>
              </a:rPr>
              <a:t> </a:t>
            </a:r>
            <a:r>
              <a:rPr lang="nl-NL" err="1">
                <a:ea typeface="+mn-lt"/>
                <a:cs typeface="+mn-lt"/>
              </a:rPr>
              <a:t>place</a:t>
            </a:r>
            <a:r>
              <a:rPr lang="nl-NL">
                <a:ea typeface="+mn-lt"/>
                <a:cs typeface="+mn-lt"/>
              </a:rPr>
              <a:t>. </a:t>
            </a:r>
            <a:r>
              <a:rPr lang="nl-NL" err="1">
                <a:ea typeface="+mn-lt"/>
                <a:cs typeface="+mn-lt"/>
              </a:rPr>
              <a:t>This</a:t>
            </a:r>
            <a:r>
              <a:rPr lang="nl-NL">
                <a:ea typeface="+mn-lt"/>
                <a:cs typeface="+mn-lt"/>
              </a:rPr>
              <a:t> </a:t>
            </a:r>
            <a:r>
              <a:rPr lang="nl-NL" err="1">
                <a:ea typeface="+mn-lt"/>
                <a:cs typeface="+mn-lt"/>
              </a:rPr>
              <a:t>diversity</a:t>
            </a:r>
            <a:r>
              <a:rPr lang="nl-NL">
                <a:ea typeface="+mn-lt"/>
                <a:cs typeface="+mn-lt"/>
              </a:rPr>
              <a:t> </a:t>
            </a:r>
            <a:r>
              <a:rPr lang="nl-NL" err="1">
                <a:ea typeface="+mn-lt"/>
                <a:cs typeface="+mn-lt"/>
              </a:rPr>
              <a:t>makes</a:t>
            </a:r>
            <a:r>
              <a:rPr lang="nl-NL">
                <a:ea typeface="+mn-lt"/>
                <a:cs typeface="+mn-lt"/>
              </a:rPr>
              <a:t> Carnival a vibrant </a:t>
            </a:r>
            <a:r>
              <a:rPr lang="nl-NL" err="1">
                <a:ea typeface="+mn-lt"/>
                <a:cs typeface="+mn-lt"/>
              </a:rPr>
              <a:t>and</a:t>
            </a:r>
            <a:r>
              <a:rPr lang="nl-NL">
                <a:ea typeface="+mn-lt"/>
                <a:cs typeface="+mn-lt"/>
              </a:rPr>
              <a:t> </a:t>
            </a:r>
            <a:r>
              <a:rPr lang="nl-NL" err="1">
                <a:ea typeface="+mn-lt"/>
                <a:cs typeface="+mn-lt"/>
              </a:rPr>
              <a:t>deeply</a:t>
            </a:r>
            <a:r>
              <a:rPr lang="nl-NL">
                <a:ea typeface="+mn-lt"/>
                <a:cs typeface="+mn-lt"/>
              </a:rPr>
              <a:t> </a:t>
            </a:r>
            <a:r>
              <a:rPr lang="nl-NL" err="1">
                <a:ea typeface="+mn-lt"/>
                <a:cs typeface="+mn-lt"/>
              </a:rPr>
              <a:t>local</a:t>
            </a:r>
            <a:r>
              <a:rPr lang="nl-NL">
                <a:ea typeface="+mn-lt"/>
                <a:cs typeface="+mn-lt"/>
              </a:rPr>
              <a:t> </a:t>
            </a:r>
            <a:r>
              <a:rPr lang="nl-NL" err="1">
                <a:ea typeface="+mn-lt"/>
                <a:cs typeface="+mn-lt"/>
              </a:rPr>
              <a:t>celebration</a:t>
            </a:r>
            <a:r>
              <a:rPr lang="nl-NL">
                <a:ea typeface="+mn-lt"/>
                <a:cs typeface="+mn-lt"/>
              </a:rPr>
              <a:t>.</a:t>
            </a:r>
            <a:endParaRPr lang="nl-NL"/>
          </a:p>
        </p:txBody>
      </p:sp>
      <p:pic>
        <p:nvPicPr>
          <p:cNvPr id="5" name="Afbeelding 4" descr="Groot feest in 't Peeenrijk met succesvolle Carnavalsoptocht - Stichting de  Peeënstekers">
            <a:extLst>
              <a:ext uri="{FF2B5EF4-FFF2-40B4-BE49-F238E27FC236}">
                <a16:creationId xmlns:a16="http://schemas.microsoft.com/office/drawing/2014/main" id="{DB01D8CF-305D-1F75-3E02-7C6F0A22AB32}"/>
              </a:ext>
            </a:extLst>
          </p:cNvPr>
          <p:cNvPicPr>
            <a:picLocks noChangeAspect="1"/>
          </p:cNvPicPr>
          <p:nvPr/>
        </p:nvPicPr>
        <p:blipFill>
          <a:blip r:embed="rId2"/>
          <a:srcRect r="11094" b="-1"/>
          <a:stretch/>
        </p:blipFill>
        <p:spPr>
          <a:xfrm>
            <a:off x="7233196" y="857251"/>
            <a:ext cx="3434804" cy="2578843"/>
          </a:xfrm>
          <a:prstGeom prst="rect">
            <a:avLst/>
          </a:prstGeom>
        </p:spPr>
      </p:pic>
      <p:pic>
        <p:nvPicPr>
          <p:cNvPr id="4" name="Afbeelding 3" descr="Zuid-Nederland baalt van Haagse agenda: carnaval 2025 valt buiten  schoolvakantie | Hart van Nederland">
            <a:extLst>
              <a:ext uri="{FF2B5EF4-FFF2-40B4-BE49-F238E27FC236}">
                <a16:creationId xmlns:a16="http://schemas.microsoft.com/office/drawing/2014/main" id="{61C0A166-493E-C802-408A-EB8AC9244BF4}"/>
              </a:ext>
            </a:extLst>
          </p:cNvPr>
          <p:cNvPicPr>
            <a:picLocks noChangeAspect="1"/>
          </p:cNvPicPr>
          <p:nvPr/>
        </p:nvPicPr>
        <p:blipFill>
          <a:blip r:embed="rId3"/>
          <a:srcRect l="24873"/>
          <a:stretch/>
        </p:blipFill>
        <p:spPr>
          <a:xfrm>
            <a:off x="7233196" y="3436093"/>
            <a:ext cx="3434804" cy="2571750"/>
          </a:xfrm>
          <a:prstGeom prst="rect">
            <a:avLst/>
          </a:prstGeom>
        </p:spPr>
      </p:pic>
    </p:spTree>
    <p:extLst>
      <p:ext uri="{BB962C8B-B14F-4D97-AF65-F5344CB8AC3E}">
        <p14:creationId xmlns:p14="http://schemas.microsoft.com/office/powerpoint/2010/main" val="1325798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75EC2-D646-6C3C-D455-BE48F11C474E}"/>
              </a:ext>
            </a:extLst>
          </p:cNvPr>
          <p:cNvSpPr>
            <a:spLocks noGrp="1"/>
          </p:cNvSpPr>
          <p:nvPr>
            <p:ph type="title"/>
          </p:nvPr>
        </p:nvSpPr>
        <p:spPr>
          <a:xfrm>
            <a:off x="2112558" y="1371601"/>
            <a:ext cx="4345106" cy="1114425"/>
          </a:xfrm>
        </p:spPr>
        <p:txBody>
          <a:bodyPr>
            <a:normAutofit/>
          </a:bodyPr>
          <a:lstStyle/>
          <a:p>
            <a:r>
              <a:rPr lang="nl-NL" sz="4500">
                <a:latin typeface="Abadi" panose="020B0604020104020204" pitchFamily="34" charset="0"/>
              </a:rPr>
              <a:t>parades</a:t>
            </a:r>
          </a:p>
        </p:txBody>
      </p:sp>
      <p:sp>
        <p:nvSpPr>
          <p:cNvPr id="3" name="Tijdelijke aanduiding voor inhoud 2">
            <a:extLst>
              <a:ext uri="{FF2B5EF4-FFF2-40B4-BE49-F238E27FC236}">
                <a16:creationId xmlns:a16="http://schemas.microsoft.com/office/drawing/2014/main" id="{40FDD122-0C60-D30D-CAFC-82587D63ED1C}"/>
              </a:ext>
            </a:extLst>
          </p:cNvPr>
          <p:cNvSpPr>
            <a:spLocks noGrp="1"/>
          </p:cNvSpPr>
          <p:nvPr>
            <p:ph idx="1"/>
          </p:nvPr>
        </p:nvSpPr>
        <p:spPr>
          <a:xfrm>
            <a:off x="2112558" y="2571750"/>
            <a:ext cx="4345106" cy="2686050"/>
          </a:xfrm>
        </p:spPr>
        <p:txBody>
          <a:bodyPr>
            <a:normAutofit/>
          </a:bodyPr>
          <a:lstStyle/>
          <a:p>
            <a:r>
              <a:rPr lang="nl-NL" err="1"/>
              <a:t>During</a:t>
            </a:r>
            <a:r>
              <a:rPr lang="nl-NL"/>
              <a:t> </a:t>
            </a:r>
            <a:r>
              <a:rPr lang="nl-NL" err="1"/>
              <a:t>carnival</a:t>
            </a:r>
            <a:r>
              <a:rPr lang="nl-NL"/>
              <a:t> </a:t>
            </a:r>
            <a:r>
              <a:rPr lang="nl-NL" err="1"/>
              <a:t>people</a:t>
            </a:r>
            <a:r>
              <a:rPr lang="nl-NL"/>
              <a:t> run </a:t>
            </a:r>
            <a:r>
              <a:rPr lang="nl-NL" err="1"/>
              <a:t>assignments</a:t>
            </a:r>
            <a:r>
              <a:rPr lang="nl-NL"/>
              <a:t> </a:t>
            </a:r>
            <a:r>
              <a:rPr lang="nl-NL" err="1"/>
              <a:t>with</a:t>
            </a:r>
            <a:r>
              <a:rPr lang="nl-NL"/>
              <a:t> large </a:t>
            </a:r>
            <a:r>
              <a:rPr lang="nl-NL" err="1"/>
              <a:t>peace</a:t>
            </a:r>
            <a:r>
              <a:rPr lang="nl-NL"/>
              <a:t> </a:t>
            </a:r>
            <a:r>
              <a:rPr lang="nl-NL" err="1"/>
              <a:t>groups</a:t>
            </a:r>
            <a:r>
              <a:rPr lang="nl-NL"/>
              <a:t>. </a:t>
            </a:r>
            <a:r>
              <a:rPr lang="nl-NL" err="1"/>
              <a:t>With</a:t>
            </a:r>
            <a:r>
              <a:rPr lang="nl-NL"/>
              <a:t> these </a:t>
            </a:r>
            <a:r>
              <a:rPr lang="nl-NL" err="1"/>
              <a:t>assignments</a:t>
            </a:r>
            <a:r>
              <a:rPr lang="nl-NL"/>
              <a:t> </a:t>
            </a:r>
            <a:r>
              <a:rPr lang="nl-NL" err="1"/>
              <a:t>they</a:t>
            </a:r>
            <a:r>
              <a:rPr lang="nl-NL"/>
              <a:t> </a:t>
            </a:r>
            <a:r>
              <a:rPr lang="nl-NL" err="1"/>
              <a:t>all</a:t>
            </a:r>
            <a:r>
              <a:rPr lang="nl-NL"/>
              <a:t> dress up in </a:t>
            </a:r>
            <a:r>
              <a:rPr lang="nl-NL" err="1"/>
              <a:t>the</a:t>
            </a:r>
            <a:r>
              <a:rPr lang="nl-NL"/>
              <a:t> </a:t>
            </a:r>
            <a:r>
              <a:rPr lang="nl-NL" err="1"/>
              <a:t>same</a:t>
            </a:r>
            <a:r>
              <a:rPr lang="nl-NL"/>
              <a:t> </a:t>
            </a:r>
            <a:r>
              <a:rPr lang="nl-NL" err="1"/>
              <a:t>outifit</a:t>
            </a:r>
            <a:r>
              <a:rPr lang="nl-NL"/>
              <a:t> </a:t>
            </a:r>
            <a:r>
              <a:rPr lang="nl-NL" err="1"/>
              <a:t>with</a:t>
            </a:r>
            <a:r>
              <a:rPr lang="nl-NL"/>
              <a:t> a large </a:t>
            </a:r>
            <a:r>
              <a:rPr lang="nl-NL" err="1"/>
              <a:t>decorated</a:t>
            </a:r>
            <a:r>
              <a:rPr lang="nl-NL"/>
              <a:t> </a:t>
            </a:r>
            <a:r>
              <a:rPr lang="nl-NL" err="1"/>
              <a:t>float</a:t>
            </a:r>
            <a:endParaRPr lang="nl-NL"/>
          </a:p>
          <a:p>
            <a:pPr marL="0" indent="0">
              <a:buNone/>
            </a:pPr>
            <a:r>
              <a:rPr lang="nl-NL"/>
              <a:t>The </a:t>
            </a:r>
            <a:r>
              <a:rPr lang="nl-NL" err="1"/>
              <a:t>group</a:t>
            </a:r>
            <a:r>
              <a:rPr lang="nl-NL"/>
              <a:t> </a:t>
            </a:r>
            <a:r>
              <a:rPr lang="nl-NL" err="1"/>
              <a:t>with</a:t>
            </a:r>
            <a:r>
              <a:rPr lang="nl-NL"/>
              <a:t> </a:t>
            </a:r>
            <a:r>
              <a:rPr lang="nl-NL" err="1"/>
              <a:t>the</a:t>
            </a:r>
            <a:r>
              <a:rPr lang="nl-NL"/>
              <a:t> most </a:t>
            </a:r>
            <a:r>
              <a:rPr lang="nl-NL" err="1"/>
              <a:t>beautiful</a:t>
            </a:r>
            <a:r>
              <a:rPr lang="nl-NL"/>
              <a:t> </a:t>
            </a:r>
            <a:r>
              <a:rPr lang="nl-NL" err="1"/>
              <a:t>car</a:t>
            </a:r>
            <a:r>
              <a:rPr lang="nl-NL"/>
              <a:t> </a:t>
            </a:r>
            <a:r>
              <a:rPr lang="nl-NL" err="1"/>
              <a:t>and</a:t>
            </a:r>
            <a:r>
              <a:rPr lang="nl-NL"/>
              <a:t> </a:t>
            </a:r>
            <a:r>
              <a:rPr lang="nl-NL" err="1"/>
              <a:t>the</a:t>
            </a:r>
            <a:r>
              <a:rPr lang="nl-NL"/>
              <a:t> </a:t>
            </a:r>
            <a:r>
              <a:rPr lang="nl-NL" err="1"/>
              <a:t>nicest</a:t>
            </a:r>
            <a:r>
              <a:rPr lang="nl-NL"/>
              <a:t> </a:t>
            </a:r>
            <a:r>
              <a:rPr lang="nl-NL" err="1"/>
              <a:t>clothes</a:t>
            </a:r>
            <a:r>
              <a:rPr lang="nl-NL"/>
              <a:t> </a:t>
            </a:r>
            <a:r>
              <a:rPr lang="nl-NL" err="1"/>
              <a:t>wins</a:t>
            </a:r>
            <a:r>
              <a:rPr lang="nl-NL"/>
              <a:t> </a:t>
            </a:r>
            <a:r>
              <a:rPr lang="nl-NL" err="1"/>
              <a:t>and</a:t>
            </a:r>
            <a:r>
              <a:rPr lang="nl-NL"/>
              <a:t> </a:t>
            </a:r>
            <a:r>
              <a:rPr lang="nl-NL" err="1"/>
              <a:t>receives</a:t>
            </a:r>
            <a:r>
              <a:rPr lang="nl-NL"/>
              <a:t> a cup </a:t>
            </a:r>
          </a:p>
        </p:txBody>
      </p:sp>
      <p:pic>
        <p:nvPicPr>
          <p:cNvPr id="3074" name="Picture 2" descr="Carnaval 2024 bij MAX: mooie optochten en feestgedruis in de straten - MAX  Vandaag">
            <a:extLst>
              <a:ext uri="{FF2B5EF4-FFF2-40B4-BE49-F238E27FC236}">
                <a16:creationId xmlns:a16="http://schemas.microsoft.com/office/drawing/2014/main" id="{6CE5EC75-984B-897E-76E1-DE7EC1654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75" r="-2" b="1429"/>
          <a:stretch/>
        </p:blipFill>
        <p:spPr bwMode="auto">
          <a:xfrm>
            <a:off x="7348728" y="2568321"/>
            <a:ext cx="3319272" cy="17213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navalsoptochten 2025 - Optochten Brabant, Limburg, Twente en meer">
            <a:extLst>
              <a:ext uri="{FF2B5EF4-FFF2-40B4-BE49-F238E27FC236}">
                <a16:creationId xmlns:a16="http://schemas.microsoft.com/office/drawing/2014/main" id="{9A8DDB34-A86B-AD21-A30D-1F544022B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269" b="4"/>
          <a:stretch/>
        </p:blipFill>
        <p:spPr bwMode="auto">
          <a:xfrm>
            <a:off x="7347497" y="857258"/>
            <a:ext cx="3320502" cy="17213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navalsoptocht Eindhoven afgelast vanwege harde wind - NRC">
            <a:extLst>
              <a:ext uri="{FF2B5EF4-FFF2-40B4-BE49-F238E27FC236}">
                <a16:creationId xmlns:a16="http://schemas.microsoft.com/office/drawing/2014/main" id="{063E0B43-A44D-0D94-CCEC-FC7FBCA48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7" r="-3" b="22265"/>
          <a:stretch/>
        </p:blipFill>
        <p:spPr bwMode="auto">
          <a:xfrm>
            <a:off x="7347498" y="4289680"/>
            <a:ext cx="3320502" cy="172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27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48AE-31ED-3E6B-ECA1-3A916677813B}"/>
              </a:ext>
            </a:extLst>
          </p:cNvPr>
          <p:cNvSpPr>
            <a:spLocks noGrp="1"/>
          </p:cNvSpPr>
          <p:nvPr>
            <p:ph type="title"/>
          </p:nvPr>
        </p:nvSpPr>
        <p:spPr>
          <a:xfrm>
            <a:off x="2112558" y="1371601"/>
            <a:ext cx="4345106" cy="1114425"/>
          </a:xfrm>
        </p:spPr>
        <p:txBody>
          <a:bodyPr>
            <a:normAutofit fontScale="90000"/>
          </a:bodyPr>
          <a:lstStyle/>
          <a:p>
            <a:r>
              <a:rPr lang="nl-NL" err="1"/>
              <a:t>Where</a:t>
            </a:r>
            <a:r>
              <a:rPr lang="nl-NL"/>
              <a:t> is </a:t>
            </a:r>
            <a:r>
              <a:rPr lang="nl-NL" err="1"/>
              <a:t>carnival</a:t>
            </a:r>
            <a:r>
              <a:rPr lang="nl-NL"/>
              <a:t> </a:t>
            </a:r>
            <a:r>
              <a:rPr lang="nl-NL" err="1"/>
              <a:t>celebrated</a:t>
            </a:r>
            <a:r>
              <a:rPr lang="nl-NL"/>
              <a:t>?</a:t>
            </a:r>
          </a:p>
        </p:txBody>
      </p:sp>
      <p:sp>
        <p:nvSpPr>
          <p:cNvPr id="3" name="Tijdelijke aanduiding voor inhoud 2">
            <a:extLst>
              <a:ext uri="{FF2B5EF4-FFF2-40B4-BE49-F238E27FC236}">
                <a16:creationId xmlns:a16="http://schemas.microsoft.com/office/drawing/2014/main" id="{6BFE1E37-6718-A964-0E51-FB2E571549AE}"/>
              </a:ext>
            </a:extLst>
          </p:cNvPr>
          <p:cNvSpPr>
            <a:spLocks noGrp="1"/>
          </p:cNvSpPr>
          <p:nvPr>
            <p:ph idx="1"/>
          </p:nvPr>
        </p:nvSpPr>
        <p:spPr>
          <a:xfrm>
            <a:off x="2112558" y="2571750"/>
            <a:ext cx="4345106" cy="2686050"/>
          </a:xfrm>
        </p:spPr>
        <p:txBody>
          <a:bodyPr>
            <a:normAutofit/>
          </a:bodyPr>
          <a:lstStyle/>
          <a:p>
            <a:r>
              <a:rPr lang="nl-NL"/>
              <a:t>In Brabant </a:t>
            </a:r>
          </a:p>
          <a:p>
            <a:r>
              <a:rPr lang="nl-NL"/>
              <a:t>Carnival is </a:t>
            </a:r>
            <a:r>
              <a:rPr lang="nl-NL" err="1"/>
              <a:t>celebrated</a:t>
            </a:r>
            <a:r>
              <a:rPr lang="nl-NL"/>
              <a:t> in Brabant, </a:t>
            </a:r>
            <a:r>
              <a:rPr lang="nl-NL" err="1"/>
              <a:t>which</a:t>
            </a:r>
            <a:r>
              <a:rPr lang="nl-NL"/>
              <a:t> is in </a:t>
            </a:r>
            <a:r>
              <a:rPr lang="nl-NL" err="1"/>
              <a:t>the</a:t>
            </a:r>
            <a:r>
              <a:rPr lang="nl-NL"/>
              <a:t> </a:t>
            </a:r>
            <a:r>
              <a:rPr lang="nl-NL" err="1"/>
              <a:t>south</a:t>
            </a:r>
            <a:r>
              <a:rPr lang="nl-NL"/>
              <a:t> of </a:t>
            </a:r>
            <a:r>
              <a:rPr lang="nl-NL" err="1"/>
              <a:t>the</a:t>
            </a:r>
            <a:r>
              <a:rPr lang="nl-NL"/>
              <a:t> Netherlands</a:t>
            </a:r>
          </a:p>
          <a:p>
            <a:r>
              <a:rPr lang="nl-NL"/>
              <a:t>Up in </a:t>
            </a:r>
            <a:r>
              <a:rPr lang="nl-NL" err="1"/>
              <a:t>the</a:t>
            </a:r>
            <a:r>
              <a:rPr lang="nl-NL"/>
              <a:t> Netherlands </a:t>
            </a:r>
            <a:r>
              <a:rPr lang="nl-NL" err="1"/>
              <a:t>it</a:t>
            </a:r>
            <a:r>
              <a:rPr lang="nl-NL"/>
              <a:t> </a:t>
            </a:r>
            <a:r>
              <a:rPr lang="nl-NL" err="1"/>
              <a:t>not</a:t>
            </a:r>
            <a:r>
              <a:rPr lang="nl-NL"/>
              <a:t> </a:t>
            </a:r>
            <a:r>
              <a:rPr lang="nl-NL" err="1"/>
              <a:t>celebrated</a:t>
            </a:r>
            <a:r>
              <a:rPr lang="nl-NL"/>
              <a:t>, </a:t>
            </a:r>
            <a:r>
              <a:rPr lang="nl-NL" err="1"/>
              <a:t>only</a:t>
            </a:r>
            <a:r>
              <a:rPr lang="nl-NL"/>
              <a:t> in </a:t>
            </a:r>
            <a:r>
              <a:rPr lang="nl-NL" err="1"/>
              <a:t>the</a:t>
            </a:r>
            <a:r>
              <a:rPr lang="nl-NL"/>
              <a:t> </a:t>
            </a:r>
            <a:r>
              <a:rPr lang="nl-NL" err="1"/>
              <a:t>south</a:t>
            </a:r>
            <a:endParaRPr lang="nl-NL"/>
          </a:p>
        </p:txBody>
      </p:sp>
      <p:pic>
        <p:nvPicPr>
          <p:cNvPr id="4103" name="Picture 7" descr="North Brabant - Wikipedia">
            <a:extLst>
              <a:ext uri="{FF2B5EF4-FFF2-40B4-BE49-F238E27FC236}">
                <a16:creationId xmlns:a16="http://schemas.microsoft.com/office/drawing/2014/main" id="{62F50A42-D084-4A16-2C7F-C2C428D86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32" r="14923"/>
          <a:stretch/>
        </p:blipFill>
        <p:spPr bwMode="auto">
          <a:xfrm>
            <a:off x="7233196" y="857258"/>
            <a:ext cx="3434804"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22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90E17-C51D-1A3A-EFCD-24232B5BFBFD}"/>
              </a:ext>
            </a:extLst>
          </p:cNvPr>
          <p:cNvSpPr>
            <a:spLocks noGrp="1"/>
          </p:cNvSpPr>
          <p:nvPr>
            <p:ph type="title"/>
          </p:nvPr>
        </p:nvSpPr>
        <p:spPr>
          <a:xfrm>
            <a:off x="2566988" y="1371601"/>
            <a:ext cx="7415213" cy="1114425"/>
          </a:xfrm>
        </p:spPr>
        <p:txBody>
          <a:bodyPr>
            <a:normAutofit fontScale="90000"/>
          </a:bodyPr>
          <a:lstStyle/>
          <a:p>
            <a:r>
              <a:rPr lang="nl-NL" err="1"/>
              <a:t>What</a:t>
            </a:r>
            <a:r>
              <a:rPr lang="nl-NL"/>
              <a:t> do </a:t>
            </a:r>
            <a:r>
              <a:rPr lang="nl-NL" err="1"/>
              <a:t>they</a:t>
            </a:r>
            <a:r>
              <a:rPr lang="nl-NL"/>
              <a:t> </a:t>
            </a:r>
            <a:r>
              <a:rPr lang="nl-NL" err="1"/>
              <a:t>celebrate</a:t>
            </a:r>
            <a:r>
              <a:rPr lang="nl-NL"/>
              <a:t> </a:t>
            </a:r>
            <a:r>
              <a:rPr lang="nl-NL" err="1"/>
              <a:t>with</a:t>
            </a:r>
            <a:r>
              <a:rPr lang="nl-NL"/>
              <a:t> </a:t>
            </a:r>
            <a:r>
              <a:rPr lang="nl-NL" err="1"/>
              <a:t>carnival</a:t>
            </a:r>
            <a:r>
              <a:rPr lang="nl-NL"/>
              <a:t>?</a:t>
            </a:r>
            <a:br>
              <a:rPr lang="nl-NL"/>
            </a:br>
            <a:endParaRPr lang="nl-NL"/>
          </a:p>
        </p:txBody>
      </p:sp>
      <p:sp>
        <p:nvSpPr>
          <p:cNvPr id="4" name="Rectangle 1">
            <a:extLst>
              <a:ext uri="{FF2B5EF4-FFF2-40B4-BE49-F238E27FC236}">
                <a16:creationId xmlns:a16="http://schemas.microsoft.com/office/drawing/2014/main" id="{D942F197-6F0C-5F8B-ADD7-4019FBF74D9F}"/>
              </a:ext>
            </a:extLst>
          </p:cNvPr>
          <p:cNvSpPr>
            <a:spLocks noGrp="1" noChangeArrowheads="1"/>
          </p:cNvSpPr>
          <p:nvPr>
            <p:ph idx="1"/>
          </p:nvPr>
        </p:nvSpPr>
        <p:spPr bwMode="auto">
          <a:xfrm>
            <a:off x="2566987" y="2571750"/>
            <a:ext cx="4632582" cy="268605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3093" rIns="0" bIns="-13093" numCol="1" rtlCol="0" anchorCtr="0" compatLnSpc="1">
            <a:prstTxWarp prst="textNoShape">
              <a:avLst/>
            </a:prstTxWarp>
            <a:normAutofit/>
          </a:bodyPr>
          <a:lstStyle/>
          <a:p>
            <a:pPr marL="0" indent="0" eaLnBrk="0" fontAlgn="base" hangingPunct="0">
              <a:spcBef>
                <a:spcPct val="0"/>
              </a:spcBef>
              <a:spcAft>
                <a:spcPts val="450"/>
              </a:spcAft>
              <a:buNone/>
            </a:pPr>
            <a:r>
              <a:rPr kumimoji="0" lang="nl-NL" altLang="nl-NL" b="0" i="0" u="none" strike="noStrike" cap="none" normalizeH="0" baseline="0">
                <a:ln>
                  <a:noFill/>
                </a:ln>
                <a:effectLst/>
                <a:latin typeface="inherit"/>
              </a:rPr>
              <a:t>Carnival </a:t>
            </a:r>
            <a:r>
              <a:rPr kumimoji="0" lang="nl-NL" altLang="nl-NL" b="0" i="0" u="none" strike="noStrike" cap="none" normalizeH="0" baseline="0" err="1">
                <a:ln>
                  <a:noFill/>
                </a:ln>
                <a:effectLst/>
                <a:latin typeface="inherit"/>
              </a:rPr>
              <a:t>comes</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from</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the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Italian</a:t>
            </a:r>
            <a:r>
              <a:rPr kumimoji="0" lang="nl-NL" altLang="nl-NL" b="0" i="0" u="none" strike="noStrike" cap="none" normalizeH="0" baseline="0">
                <a:ln>
                  <a:noFill/>
                </a:ln>
                <a:effectLst/>
                <a:latin typeface="inherit"/>
              </a:rPr>
              <a:t> carne </a:t>
            </a:r>
            <a:r>
              <a:rPr kumimoji="0" lang="nl-NL" altLang="nl-NL" b="0" i="0" u="none" strike="noStrike" cap="none" normalizeH="0" baseline="0" err="1">
                <a:ln>
                  <a:noFill/>
                </a:ln>
                <a:effectLst/>
                <a:latin typeface="inherit"/>
              </a:rPr>
              <a:t>levare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which</a:t>
            </a:r>
            <a:r>
              <a:rPr kumimoji="0" lang="nl-NL" altLang="nl-NL" b="0" i="0" u="none" strike="noStrike" cap="none" normalizeH="0" baseline="0">
                <a:ln>
                  <a:noFill/>
                </a:ln>
                <a:effectLst/>
                <a:latin typeface="inherit"/>
              </a:rPr>
              <a:t> means </a:t>
            </a:r>
            <a:r>
              <a:rPr kumimoji="0" lang="nl-NL" altLang="nl-NL" b="0" i="0" u="none" strike="noStrike" cap="none" normalizeH="0" baseline="0" err="1">
                <a:ln>
                  <a:noFill/>
                </a:ln>
                <a:effectLst/>
                <a:latin typeface="inherit"/>
              </a:rPr>
              <a:t>something</a:t>
            </a:r>
            <a:r>
              <a:rPr kumimoji="0" lang="nl-NL" altLang="nl-NL" b="0" i="0" u="none" strike="noStrike" cap="none" normalizeH="0" baseline="0">
                <a:ln>
                  <a:noFill/>
                </a:ln>
                <a:effectLst/>
                <a:latin typeface="inherit"/>
              </a:rPr>
              <a:t> like '</a:t>
            </a:r>
            <a:r>
              <a:rPr kumimoji="0" lang="nl-NL" altLang="nl-NL" b="0" i="0" u="none" strike="noStrike" cap="none" normalizeH="0" baseline="0" err="1">
                <a:ln>
                  <a:noFill/>
                </a:ln>
                <a:effectLst/>
                <a:latin typeface="inherit"/>
              </a:rPr>
              <a:t>the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taking</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away</a:t>
            </a:r>
            <a:r>
              <a:rPr kumimoji="0" lang="nl-NL" altLang="nl-NL" b="0" i="0" u="none" strike="noStrike" cap="none" normalizeH="0" baseline="0">
                <a:ln>
                  <a:noFill/>
                </a:ln>
                <a:effectLst/>
                <a:latin typeface="inherit"/>
              </a:rPr>
              <a:t> of </a:t>
            </a:r>
            <a:r>
              <a:rPr kumimoji="0" lang="nl-NL" altLang="nl-NL" b="0" i="0" u="none" strike="noStrike" cap="none" normalizeH="0" baseline="0" err="1">
                <a:ln>
                  <a:noFill/>
                </a:ln>
                <a:effectLst/>
                <a:latin typeface="inherit"/>
              </a:rPr>
              <a:t>the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flesh</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During</a:t>
            </a:r>
            <a:r>
              <a:rPr kumimoji="0" lang="nl-NL" altLang="nl-NL" b="0" i="0" u="none" strike="noStrike" cap="none" normalizeH="0" baseline="0">
                <a:ln>
                  <a:noFill/>
                </a:ln>
                <a:effectLst/>
                <a:latin typeface="inherit"/>
              </a:rPr>
              <a:t> Carnival we </a:t>
            </a:r>
            <a:r>
              <a:rPr kumimoji="0" lang="nl-NL" altLang="nl-NL" b="0" i="0" u="none" strike="noStrike" cap="none" normalizeH="0" baseline="0" err="1">
                <a:ln>
                  <a:noFill/>
                </a:ln>
                <a:effectLst/>
                <a:latin typeface="inherit"/>
              </a:rPr>
              <a:t>celebrate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that</a:t>
            </a:r>
            <a:r>
              <a:rPr kumimoji="0" lang="nl-NL" altLang="nl-NL" b="0" i="0" u="none" strike="noStrike" cap="none" normalizeH="0" baseline="0">
                <a:ln>
                  <a:noFill/>
                </a:ln>
                <a:effectLst/>
                <a:latin typeface="inherit"/>
              </a:rPr>
              <a:t> we </a:t>
            </a:r>
            <a:r>
              <a:rPr kumimoji="0" lang="nl-NL" altLang="nl-NL" b="0" i="0" u="none" strike="noStrike" cap="none" normalizeH="0" baseline="0" err="1">
                <a:ln>
                  <a:noFill/>
                </a:ln>
                <a:effectLst/>
                <a:latin typeface="inherit"/>
              </a:rPr>
              <a:t>can</a:t>
            </a:r>
            <a:r>
              <a:rPr kumimoji="0" lang="nl-NL" altLang="nl-NL" b="0" i="0" u="none" strike="noStrike" cap="none" normalizeH="0" baseline="0">
                <a:ln>
                  <a:noFill/>
                </a:ln>
                <a:effectLst/>
                <a:latin typeface="inherit"/>
              </a:rPr>
              <a:t> go wild </a:t>
            </a:r>
            <a:r>
              <a:rPr kumimoji="0" lang="nl-NL" altLang="nl-NL" b="0" i="0" u="none" strike="noStrike" cap="none" normalizeH="0" baseline="0" err="1">
                <a:ln>
                  <a:noFill/>
                </a:ln>
                <a:effectLst/>
                <a:latin typeface="inherit"/>
              </a:rPr>
              <a:t>one</a:t>
            </a:r>
            <a:r>
              <a:rPr kumimoji="0" lang="nl-NL" altLang="nl-NL" b="0" i="0" u="none" strike="noStrike" cap="none" normalizeH="0" baseline="0">
                <a:ln>
                  <a:noFill/>
                </a:ln>
                <a:effectLst/>
                <a:latin typeface="inherit"/>
              </a:rPr>
              <a:t> last time </a:t>
            </a:r>
            <a:r>
              <a:rPr kumimoji="0" lang="nl-NL" altLang="nl-NL" b="0" i="0" u="none" strike="noStrike" cap="none" normalizeH="0" baseline="0" err="1">
                <a:ln>
                  <a:noFill/>
                </a:ln>
                <a:effectLst/>
                <a:latin typeface="inherit"/>
              </a:rPr>
              <a:t>before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the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austere</a:t>
            </a:r>
            <a:r>
              <a:rPr kumimoji="0" lang="nl-NL" altLang="nl-NL" b="0" i="0" u="none" strike="noStrike" cap="none" normalizeH="0" baseline="0">
                <a:ln>
                  <a:noFill/>
                </a:ln>
                <a:effectLst/>
                <a:latin typeface="inherit"/>
              </a:rPr>
              <a:t> Lent </a:t>
            </a:r>
            <a:r>
              <a:rPr kumimoji="0" lang="nl-NL" altLang="nl-NL" b="0" i="0" u="none" strike="noStrike" cap="none" normalizeH="0" baseline="0" err="1">
                <a:ln>
                  <a:noFill/>
                </a:ln>
                <a:effectLst/>
                <a:latin typeface="inherit"/>
              </a:rPr>
              <a:t>before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Easter</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begins</a:t>
            </a:r>
            <a:r>
              <a:rPr kumimoji="0" lang="nl-NL" altLang="nl-NL" b="0" i="0" u="none" strike="noStrike" cap="none" normalizeH="0" baseline="0">
                <a:ln>
                  <a:noFill/>
                </a:ln>
                <a:effectLst/>
                <a:latin typeface="inherit"/>
              </a:rPr>
              <a:t>. Carnival </a:t>
            </a:r>
            <a:r>
              <a:rPr kumimoji="0" lang="nl-NL" altLang="nl-NL" b="0" i="0" u="none" strike="noStrike" cap="none" normalizeH="0" baseline="0" err="1">
                <a:ln>
                  <a:noFill/>
                </a:ln>
                <a:effectLst/>
                <a:latin typeface="inherit"/>
              </a:rPr>
              <a:t>used</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to</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be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literally</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the</a:t>
            </a:r>
            <a:r>
              <a:rPr kumimoji="0" lang="nl-NL" altLang="nl-NL" b="0" i="0" u="none" strike="noStrike" cap="none" normalizeH="0" baseline="0">
                <a:ln>
                  <a:noFill/>
                </a:ln>
                <a:effectLst/>
                <a:latin typeface="inherit"/>
              </a:rPr>
              <a:t> last party </a:t>
            </a:r>
            <a:r>
              <a:rPr kumimoji="0" lang="nl-NL" altLang="nl-NL" b="0" i="0" u="none" strike="noStrike" cap="none" normalizeH="0" baseline="0" err="1">
                <a:ln>
                  <a:noFill/>
                </a:ln>
                <a:effectLst/>
                <a:latin typeface="inherit"/>
              </a:rPr>
              <a:t>before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the</a:t>
            </a:r>
            <a:r>
              <a:rPr kumimoji="0" lang="nl-NL" altLang="nl-NL" b="0" i="0" u="none" strike="noStrike" cap="none" normalizeH="0" baseline="0">
                <a:ln>
                  <a:noFill/>
                </a:ln>
                <a:effectLst/>
                <a:latin typeface="inherit"/>
              </a:rPr>
              <a:t> </a:t>
            </a:r>
            <a:r>
              <a:rPr kumimoji="0" lang="nl-NL" altLang="nl-NL" b="0" i="0" u="none" strike="noStrike" cap="none" normalizeH="0" baseline="0" err="1">
                <a:ln>
                  <a:noFill/>
                </a:ln>
                <a:effectLst/>
                <a:latin typeface="inherit"/>
              </a:rPr>
              <a:t>meat</a:t>
            </a:r>
            <a:r>
              <a:rPr kumimoji="0" lang="nl-NL" altLang="nl-NL" b="0" i="0" u="none" strike="noStrike" cap="none" normalizeH="0" baseline="0">
                <a:ln>
                  <a:noFill/>
                </a:ln>
                <a:effectLst/>
                <a:latin typeface="inherit"/>
              </a:rPr>
              <a:t> was taken </a:t>
            </a:r>
            <a:r>
              <a:rPr kumimoji="0" lang="nl-NL" altLang="nl-NL" b="0" i="0" u="none" strike="noStrike" cap="none" normalizeH="0" baseline="0" err="1">
                <a:ln>
                  <a:noFill/>
                </a:ln>
                <a:effectLst/>
                <a:latin typeface="inherit"/>
              </a:rPr>
              <a:t>away</a:t>
            </a:r>
            <a:r>
              <a:rPr kumimoji="0" lang="nl-NL" altLang="nl-NL" b="0" i="0" u="none" strike="noStrike" cap="none" normalizeH="0" baseline="0">
                <a:ln>
                  <a:noFill/>
                </a:ln>
                <a:effectLst/>
                <a:latin typeface="inherit"/>
              </a:rPr>
              <a:t>.</a:t>
            </a:r>
            <a:r>
              <a:rPr kumimoji="0" lang="nl-NL" altLang="nl-NL" b="0" i="0" u="none" strike="noStrike" cap="none" normalizeH="0" baseline="0">
                <a:ln>
                  <a:noFill/>
                </a:ln>
                <a:effectLst/>
              </a:rPr>
              <a:t> </a:t>
            </a:r>
            <a:endParaRPr kumimoji="0" lang="nl-NL" altLang="nl-NL" b="0" i="0" u="none" strike="noStrike" cap="none" normalizeH="0" baseline="0">
              <a:ln>
                <a:noFill/>
              </a:ln>
              <a:effectLst/>
              <a:latin typeface="Arial" panose="020B0604020202020204" pitchFamily="34" charset="0"/>
            </a:endParaRPr>
          </a:p>
        </p:txBody>
      </p:sp>
      <p:pic>
        <p:nvPicPr>
          <p:cNvPr id="5123" name="Picture 3" descr="Carnaval raamsticker rond - Carnaval - Feest - Raamsticker">
            <a:extLst>
              <a:ext uri="{FF2B5EF4-FFF2-40B4-BE49-F238E27FC236}">
                <a16:creationId xmlns:a16="http://schemas.microsoft.com/office/drawing/2014/main" id="{DA8E544B-3E87-26FD-BCF6-B52548501D5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l="1380" r="5984" b="3"/>
          <a:stretch/>
        </p:blipFill>
        <p:spPr bwMode="auto">
          <a:xfrm>
            <a:off x="7570079" y="2658418"/>
            <a:ext cx="2408621" cy="260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4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0213021-D43A-E9BE-4440-E8A533DF6E03}"/>
              </a:ext>
            </a:extLst>
          </p:cNvPr>
          <p:cNvSpPr>
            <a:spLocks noGrp="1" noChangeArrowheads="1"/>
          </p:cNvSpPr>
          <p:nvPr>
            <p:ph type="title"/>
          </p:nvPr>
        </p:nvSpPr>
        <p:spPr bwMode="auto">
          <a:xfrm>
            <a:off x="2112558" y="1371601"/>
            <a:ext cx="4345106" cy="11144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nl-NL" sz="1350">
                <a:solidFill>
                  <a:schemeClr val="tx2"/>
                </a:solidFill>
                <a:latin typeface="+mj-lt"/>
              </a:rPr>
              <a:t>what music is listened to during carnival?</a:t>
            </a:r>
          </a:p>
          <a:p>
            <a:pPr eaLnBrk="1" hangingPunct="1"/>
            <a:r>
              <a:rPr lang="en-US" altLang="nl-NL" sz="1350">
                <a:solidFill>
                  <a:schemeClr val="tx2"/>
                </a:solidFill>
                <a:latin typeface="+mj-lt"/>
              </a:rPr>
              <a:t/>
            </a:r>
            <a:br>
              <a:rPr lang="en-US" altLang="nl-NL" sz="1350">
                <a:solidFill>
                  <a:schemeClr val="tx2"/>
                </a:solidFill>
                <a:latin typeface="+mj-lt"/>
              </a:rPr>
            </a:br>
            <a:r>
              <a:rPr lang="en-US" altLang="nl-NL" sz="1350">
                <a:solidFill>
                  <a:schemeClr val="tx2"/>
                </a:solidFill>
                <a:latin typeface="+mj-lt"/>
              </a:rPr>
              <a:t/>
            </a:r>
            <a:br>
              <a:rPr lang="en-US" altLang="nl-NL" sz="1350">
                <a:solidFill>
                  <a:schemeClr val="tx2"/>
                </a:solidFill>
                <a:latin typeface="+mj-lt"/>
              </a:rPr>
            </a:br>
            <a:r>
              <a:rPr lang="en-US" altLang="nl-NL" sz="1350">
                <a:solidFill>
                  <a:schemeClr val="tx2"/>
                </a:solidFill>
                <a:latin typeface="+mj-lt"/>
              </a:rPr>
              <a:t/>
            </a:r>
            <a:br>
              <a:rPr lang="en-US" altLang="nl-NL" sz="1350">
                <a:solidFill>
                  <a:schemeClr val="tx2"/>
                </a:solidFill>
                <a:latin typeface="+mj-lt"/>
              </a:rPr>
            </a:br>
            <a:r>
              <a:rPr lang="en-US" altLang="nl-NL" sz="1350">
                <a:solidFill>
                  <a:schemeClr val="tx2"/>
                </a:solidFill>
                <a:latin typeface="+mj-lt"/>
              </a:rPr>
              <a:t>some of the best known songs</a:t>
            </a:r>
          </a:p>
        </p:txBody>
      </p:sp>
      <p:sp>
        <p:nvSpPr>
          <p:cNvPr id="7" name="Tekstvak 6">
            <a:extLst>
              <a:ext uri="{FF2B5EF4-FFF2-40B4-BE49-F238E27FC236}">
                <a16:creationId xmlns:a16="http://schemas.microsoft.com/office/drawing/2014/main" id="{0F5510D8-C9EC-DDB8-3BAD-D0452E9E9FB1}"/>
              </a:ext>
            </a:extLst>
          </p:cNvPr>
          <p:cNvSpPr txBox="1"/>
          <p:nvPr/>
        </p:nvSpPr>
        <p:spPr>
          <a:xfrm>
            <a:off x="2112558" y="2571750"/>
            <a:ext cx="4345106" cy="2686050"/>
          </a:xfrm>
          <a:prstGeom prst="rect">
            <a:avLst/>
          </a:prstGeom>
        </p:spPr>
        <p:txBody>
          <a:bodyPr vert="horz" lIns="68580" tIns="34290" rIns="68580" bIns="34290" rtlCol="0">
            <a:normAutofit/>
          </a:bodyPr>
          <a:lstStyle/>
          <a:p>
            <a:pPr marL="288036" indent="-288036" defTabSz="685800">
              <a:lnSpc>
                <a:spcPct val="94000"/>
              </a:lnSpc>
              <a:spcAft>
                <a:spcPts val="150"/>
              </a:spcAft>
            </a:pPr>
            <a:r>
              <a:rPr lang="en-US" sz="1350">
                <a:solidFill>
                  <a:srgbClr val="191B0E"/>
                </a:solidFill>
                <a:latin typeface="Franklin Gothic Book" panose="020B0503020102020204"/>
                <a:hlinkClick r:id="rId2"/>
              </a:rPr>
              <a:t>https://www.youtube.com/watch?v=pFEDBewcfks</a:t>
            </a:r>
            <a:endParaRPr lang="en-US" sz="1350">
              <a:solidFill>
                <a:srgbClr val="191B0E"/>
              </a:solidFill>
              <a:latin typeface="Franklin Gothic Book" panose="020B0503020102020204"/>
            </a:endParaRPr>
          </a:p>
          <a:p>
            <a:pPr marL="288036" indent="-288036" defTabSz="685800">
              <a:lnSpc>
                <a:spcPct val="94000"/>
              </a:lnSpc>
              <a:spcAft>
                <a:spcPts val="150"/>
              </a:spcAft>
            </a:pPr>
            <a:r>
              <a:rPr lang="en-US" sz="1350">
                <a:solidFill>
                  <a:srgbClr val="191B0E"/>
                </a:solidFill>
                <a:latin typeface="Franklin Gothic Book" panose="020B0503020102020204"/>
                <a:hlinkClick r:id="rId3"/>
              </a:rPr>
              <a:t>https://www.youtube.com/watch?v=eV-ITtQxEYg</a:t>
            </a:r>
            <a:endParaRPr lang="en-US" sz="1350">
              <a:solidFill>
                <a:srgbClr val="191B0E"/>
              </a:solidFill>
              <a:latin typeface="Franklin Gothic Book" panose="020B0503020102020204"/>
            </a:endParaRPr>
          </a:p>
          <a:p>
            <a:pPr marL="288036" indent="-288036" defTabSz="685800">
              <a:lnSpc>
                <a:spcPct val="94000"/>
              </a:lnSpc>
              <a:spcAft>
                <a:spcPts val="150"/>
              </a:spcAft>
            </a:pPr>
            <a:r>
              <a:rPr lang="en-US" sz="1350">
                <a:solidFill>
                  <a:srgbClr val="191B0E"/>
                </a:solidFill>
                <a:latin typeface="Franklin Gothic Book" panose="020B0503020102020204"/>
                <a:hlinkClick r:id="rId4"/>
              </a:rPr>
              <a:t>https://www.youtube.com/watch?v=HCCpa5yjue0</a:t>
            </a:r>
            <a:endParaRPr lang="en-US" sz="1350">
              <a:solidFill>
                <a:srgbClr val="191B0E"/>
              </a:solidFill>
              <a:latin typeface="Franklin Gothic Book" panose="020B0503020102020204"/>
            </a:endParaRPr>
          </a:p>
          <a:p>
            <a:pPr marL="288036" indent="-288036" defTabSz="685800">
              <a:lnSpc>
                <a:spcPct val="94000"/>
              </a:lnSpc>
              <a:spcAft>
                <a:spcPts val="150"/>
              </a:spcAft>
            </a:pPr>
            <a:endParaRPr lang="en-US" sz="1350">
              <a:solidFill>
                <a:srgbClr val="191B0E"/>
              </a:solidFill>
              <a:latin typeface="Franklin Gothic Book" panose="020B0503020102020204"/>
            </a:endParaRPr>
          </a:p>
        </p:txBody>
      </p:sp>
      <p:pic>
        <p:nvPicPr>
          <p:cNvPr id="6150" name="Picture 6" descr="Muziek logo toon met microfoon logo inspiratie vectorillustratie | Premium  Vector">
            <a:extLst>
              <a:ext uri="{FF2B5EF4-FFF2-40B4-BE49-F238E27FC236}">
                <a16:creationId xmlns:a16="http://schemas.microsoft.com/office/drawing/2014/main" id="{A0FFA04F-6BBC-5769-839C-9783F0FCF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03" r="47878"/>
          <a:stretch/>
        </p:blipFill>
        <p:spPr bwMode="auto">
          <a:xfrm>
            <a:off x="7233196" y="857258"/>
            <a:ext cx="3434804"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80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80DA4-7E1F-0AAC-1B10-80460BBFE36A}"/>
              </a:ext>
            </a:extLst>
          </p:cNvPr>
          <p:cNvSpPr>
            <a:spLocks noGrp="1"/>
          </p:cNvSpPr>
          <p:nvPr>
            <p:ph type="title"/>
          </p:nvPr>
        </p:nvSpPr>
        <p:spPr>
          <a:xfrm>
            <a:off x="7639640" y="1332772"/>
            <a:ext cx="2516957" cy="2799626"/>
          </a:xfrm>
        </p:spPr>
        <p:txBody>
          <a:bodyPr vert="horz" lIns="68580" tIns="34290" rIns="68580" bIns="34290" rtlCol="0" anchor="b">
            <a:normAutofit/>
          </a:bodyPr>
          <a:lstStyle/>
          <a:p>
            <a:pPr algn="ctr"/>
            <a:r>
              <a:rPr lang="en-US" sz="4500" cap="all"/>
              <a:t>The end</a:t>
            </a:r>
          </a:p>
        </p:txBody>
      </p:sp>
      <p:pic>
        <p:nvPicPr>
          <p:cNvPr id="4" name="Tijdelijke aanduiding voor inhoud 3" descr="91.183 The End Stock Videos, Footage, &amp; 4K Video Clips - Getty Images |  Finish, Bedankt, Goal">
            <a:extLst>
              <a:ext uri="{FF2B5EF4-FFF2-40B4-BE49-F238E27FC236}">
                <a16:creationId xmlns:a16="http://schemas.microsoft.com/office/drawing/2014/main" id="{BDB09CC7-E872-4C02-2D39-CB99046D4ABD}"/>
              </a:ext>
            </a:extLst>
          </p:cNvPr>
          <p:cNvPicPr>
            <a:picLocks noGrp="1" noChangeAspect="1"/>
          </p:cNvPicPr>
          <p:nvPr>
            <p:ph idx="1"/>
          </p:nvPr>
        </p:nvPicPr>
        <p:blipFill>
          <a:blip r:embed="rId2"/>
          <a:stretch>
            <a:fillRect/>
          </a:stretch>
        </p:blipFill>
        <p:spPr>
          <a:xfrm>
            <a:off x="2558268" y="2309955"/>
            <a:ext cx="4244417" cy="2387484"/>
          </a:xfrm>
          <a:prstGeom prst="rect">
            <a:avLst/>
          </a:prstGeom>
        </p:spPr>
      </p:pic>
    </p:spTree>
    <p:extLst>
      <p:ext uri="{BB962C8B-B14F-4D97-AF65-F5344CB8AC3E}">
        <p14:creationId xmlns:p14="http://schemas.microsoft.com/office/powerpoint/2010/main" val="2801288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95045B1-5759-12FA-BBCA-65A825262964}"/>
              </a:ext>
            </a:extLst>
          </p:cNvPr>
          <p:cNvPicPr>
            <a:picLocks noChangeAspect="1"/>
          </p:cNvPicPr>
          <p:nvPr/>
        </p:nvPicPr>
        <p:blipFill>
          <a:blip r:embed="rId2"/>
          <a:stretch>
            <a:fillRect/>
          </a:stretch>
        </p:blipFill>
        <p:spPr>
          <a:xfrm>
            <a:off x="1301728" y="1339850"/>
            <a:ext cx="4869586" cy="5143500"/>
          </a:xfrm>
          <a:prstGeom prst="rect">
            <a:avLst/>
          </a:prstGeom>
        </p:spPr>
      </p:pic>
      <p:pic>
        <p:nvPicPr>
          <p:cNvPr id="2" name="Afbeelding 1" descr="Afbeelding met ei, Pasen, paasei, Eidecoratie&#10;&#10;Automatisch gegenereerde beschrijving">
            <a:extLst>
              <a:ext uri="{FF2B5EF4-FFF2-40B4-BE49-F238E27FC236}">
                <a16:creationId xmlns:a16="http://schemas.microsoft.com/office/drawing/2014/main" id="{49CE1662-5910-49BB-8352-7EB677A42B37}"/>
              </a:ext>
            </a:extLst>
          </p:cNvPr>
          <p:cNvPicPr>
            <a:picLocks noChangeAspect="1"/>
          </p:cNvPicPr>
          <p:nvPr/>
        </p:nvPicPr>
        <p:blipFill>
          <a:blip r:embed="rId3"/>
          <a:stretch>
            <a:fillRect/>
          </a:stretch>
        </p:blipFill>
        <p:spPr>
          <a:xfrm>
            <a:off x="4932516" y="928679"/>
            <a:ext cx="5735484" cy="3484307"/>
          </a:xfrm>
          <a:prstGeom prst="rect">
            <a:avLst/>
          </a:prstGeom>
        </p:spPr>
      </p:pic>
    </p:spTree>
    <p:extLst>
      <p:ext uri="{BB962C8B-B14F-4D97-AF65-F5344CB8AC3E}">
        <p14:creationId xmlns:p14="http://schemas.microsoft.com/office/powerpoint/2010/main" val="363057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an die opkomt achter een berg">
            <a:extLst>
              <a:ext uri="{FF2B5EF4-FFF2-40B4-BE49-F238E27FC236}">
                <a16:creationId xmlns:a16="http://schemas.microsoft.com/office/drawing/2014/main" id="{B95B6E81-FF28-3149-B09E-B737AE16DD08}"/>
              </a:ext>
            </a:extLst>
          </p:cNvPr>
          <p:cNvPicPr>
            <a:picLocks noChangeAspect="1"/>
          </p:cNvPicPr>
          <p:nvPr/>
        </p:nvPicPr>
        <p:blipFill>
          <a:blip r:embed="rId2"/>
          <a:srcRect t="15730"/>
          <a:stretch/>
        </p:blipFill>
        <p:spPr>
          <a:xfrm>
            <a:off x="1521716" y="857258"/>
            <a:ext cx="9143999" cy="5143493"/>
          </a:xfrm>
          <a:prstGeom prst="rect">
            <a:avLst/>
          </a:prstGeom>
        </p:spPr>
      </p:pic>
      <p:sp>
        <p:nvSpPr>
          <p:cNvPr id="2" name="Tekstvak 1">
            <a:extLst>
              <a:ext uri="{FF2B5EF4-FFF2-40B4-BE49-F238E27FC236}">
                <a16:creationId xmlns:a16="http://schemas.microsoft.com/office/drawing/2014/main" id="{8B2A3F2F-6496-6C83-E2CE-199D92BAF39B}"/>
              </a:ext>
            </a:extLst>
          </p:cNvPr>
          <p:cNvSpPr txBox="1"/>
          <p:nvPr/>
        </p:nvSpPr>
        <p:spPr>
          <a:xfrm>
            <a:off x="2346960" y="1101412"/>
            <a:ext cx="7543800" cy="2681084"/>
          </a:xfrm>
          <a:prstGeom prst="rect">
            <a:avLst/>
          </a:prstGeom>
          <a:effectLst>
            <a:outerShdw blurRad="50800" dist="38100" dir="2700000" algn="tl" rotWithShape="0">
              <a:prstClr val="black">
                <a:alpha val="40000"/>
              </a:prstClr>
            </a:outerShdw>
          </a:effectLst>
        </p:spPr>
        <p:txBody>
          <a:bodyPr vert="horz" lIns="68580" tIns="34290" rIns="68580" bIns="34290" rtlCol="0" anchor="b">
            <a:normAutofit/>
          </a:bodyPr>
          <a:lstStyle/>
          <a:p>
            <a:pPr algn="ctr" defTabSz="685800">
              <a:lnSpc>
                <a:spcPct val="90000"/>
              </a:lnSpc>
              <a:spcBef>
                <a:spcPct val="0"/>
              </a:spcBef>
              <a:spcAft>
                <a:spcPts val="450"/>
              </a:spcAft>
            </a:pPr>
            <a:r>
              <a:rPr lang="en-US" sz="3900">
                <a:solidFill>
                  <a:srgbClr val="FFFFFF"/>
                </a:solidFill>
                <a:latin typeface="Aptos Display" panose="02110004020202020204"/>
              </a:rPr>
              <a:t>When is it</a:t>
            </a:r>
          </a:p>
        </p:txBody>
      </p:sp>
      <p:sp>
        <p:nvSpPr>
          <p:cNvPr id="3" name="Tekstvak 2">
            <a:extLst>
              <a:ext uri="{FF2B5EF4-FFF2-40B4-BE49-F238E27FC236}">
                <a16:creationId xmlns:a16="http://schemas.microsoft.com/office/drawing/2014/main" id="{FC1A5D77-A9C6-B367-D40E-BF1349B12790}"/>
              </a:ext>
            </a:extLst>
          </p:cNvPr>
          <p:cNvSpPr txBox="1"/>
          <p:nvPr/>
        </p:nvSpPr>
        <p:spPr>
          <a:xfrm>
            <a:off x="2349038" y="3911283"/>
            <a:ext cx="7543800" cy="962030"/>
          </a:xfrm>
          <a:prstGeom prst="rect">
            <a:avLst/>
          </a:prstGeom>
          <a:effectLst>
            <a:outerShdw blurRad="50800" dist="38100" dir="2700000" algn="tl" rotWithShape="0">
              <a:prstClr val="black">
                <a:alpha val="40000"/>
              </a:prstClr>
            </a:outerShdw>
          </a:effectLst>
        </p:spPr>
        <p:txBody>
          <a:bodyPr vert="horz" lIns="68580" tIns="34290" rIns="68580" bIns="34290" rtlCol="0" anchor="t">
            <a:normAutofit/>
          </a:bodyPr>
          <a:lstStyle/>
          <a:p>
            <a:pPr algn="ctr" defTabSz="685800">
              <a:lnSpc>
                <a:spcPct val="90000"/>
              </a:lnSpc>
              <a:spcBef>
                <a:spcPts val="750"/>
              </a:spcBef>
            </a:pPr>
            <a:r>
              <a:rPr lang="en-US">
                <a:solidFill>
                  <a:srgbClr val="FFFFFF"/>
                </a:solidFill>
                <a:latin typeface="Aptos" panose="02110004020202020204"/>
              </a:rPr>
              <a:t>When eastern is. is every year </a:t>
            </a:r>
            <a:r>
              <a:rPr lang="en-US" err="1">
                <a:solidFill>
                  <a:srgbClr val="FFFFFF"/>
                </a:solidFill>
                <a:latin typeface="Aptos" panose="02110004020202020204"/>
              </a:rPr>
              <a:t>diffrent</a:t>
            </a:r>
            <a:r>
              <a:rPr lang="en-US">
                <a:solidFill>
                  <a:srgbClr val="FFFFFF"/>
                </a:solidFill>
                <a:latin typeface="Aptos" panose="02110004020202020204"/>
              </a:rPr>
              <a:t> the </a:t>
            </a:r>
            <a:r>
              <a:rPr lang="en-US" err="1">
                <a:solidFill>
                  <a:srgbClr val="FFFFFF"/>
                </a:solidFill>
                <a:latin typeface="Aptos" panose="02110004020202020204"/>
              </a:rPr>
              <a:t>christians</a:t>
            </a:r>
            <a:r>
              <a:rPr lang="en-US">
                <a:solidFill>
                  <a:srgbClr val="FFFFFF"/>
                </a:solidFill>
                <a:latin typeface="Aptos" panose="02110004020202020204"/>
              </a:rPr>
              <a:t> looks at the moon and decide when it is.</a:t>
            </a:r>
            <a:endParaRPr lang="nl-NL" sz="1350">
              <a:solidFill>
                <a:prstClr val="black"/>
              </a:solidFill>
              <a:latin typeface="Aptos" panose="02110004020202020204"/>
            </a:endParaRPr>
          </a:p>
          <a:p>
            <a:pPr algn="ctr" defTabSz="685800">
              <a:lnSpc>
                <a:spcPct val="90000"/>
              </a:lnSpc>
              <a:spcBef>
                <a:spcPts val="750"/>
              </a:spcBef>
            </a:pPr>
            <a:r>
              <a:rPr lang="en-US">
                <a:solidFill>
                  <a:prstClr val="white"/>
                </a:solidFill>
                <a:latin typeface="Aptos" panose="02110004020202020204"/>
              </a:rPr>
              <a:t>This year is it on 20 April 2025</a:t>
            </a:r>
          </a:p>
        </p:txBody>
      </p:sp>
    </p:spTree>
    <p:extLst>
      <p:ext uri="{BB962C8B-B14F-4D97-AF65-F5344CB8AC3E}">
        <p14:creationId xmlns:p14="http://schemas.microsoft.com/office/powerpoint/2010/main" val="221091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CD099-A60B-8D5E-6DC5-38A38278C421}"/>
              </a:ext>
            </a:extLst>
          </p:cNvPr>
          <p:cNvSpPr>
            <a:spLocks noGrp="1"/>
          </p:cNvSpPr>
          <p:nvPr>
            <p:ph type="title"/>
          </p:nvPr>
        </p:nvSpPr>
        <p:spPr>
          <a:xfrm>
            <a:off x="2122630" y="1160099"/>
            <a:ext cx="4259120" cy="933574"/>
          </a:xfrm>
        </p:spPr>
        <p:txBody>
          <a:bodyPr>
            <a:normAutofit/>
          </a:bodyPr>
          <a:lstStyle/>
          <a:p>
            <a:r>
              <a:rPr lang="nl-NL" dirty="0"/>
              <a:t>Table of contents</a:t>
            </a:r>
          </a:p>
        </p:txBody>
      </p:sp>
      <p:sp>
        <p:nvSpPr>
          <p:cNvPr id="3" name="Tijdelijke aanduiding voor inhoud 2">
            <a:extLst>
              <a:ext uri="{FF2B5EF4-FFF2-40B4-BE49-F238E27FC236}">
                <a16:creationId xmlns:a16="http://schemas.microsoft.com/office/drawing/2014/main" id="{7ED7DA66-7497-D4A5-A393-290F997F4CB9}"/>
              </a:ext>
            </a:extLst>
          </p:cNvPr>
          <p:cNvSpPr>
            <a:spLocks noGrp="1"/>
          </p:cNvSpPr>
          <p:nvPr>
            <p:ph idx="1"/>
          </p:nvPr>
        </p:nvSpPr>
        <p:spPr>
          <a:xfrm>
            <a:off x="7610475" y="1371601"/>
            <a:ext cx="2455710" cy="4131644"/>
          </a:xfrm>
        </p:spPr>
        <p:txBody>
          <a:bodyPr>
            <a:normAutofit fontScale="77500" lnSpcReduction="20000"/>
          </a:bodyPr>
          <a:lstStyle/>
          <a:p>
            <a:pPr>
              <a:buFontTx/>
              <a:buChar char="-"/>
            </a:pPr>
            <a:r>
              <a:rPr lang="nl-NL" dirty="0"/>
              <a:t>Introduction</a:t>
            </a:r>
          </a:p>
          <a:p>
            <a:pPr>
              <a:buFontTx/>
              <a:buChar char="-"/>
            </a:pPr>
            <a:r>
              <a:rPr lang="nl-NL" dirty="0"/>
              <a:t>St. Nicholas</a:t>
            </a:r>
          </a:p>
          <a:p>
            <a:pPr>
              <a:buFontTx/>
              <a:buChar char="-"/>
            </a:pPr>
            <a:r>
              <a:rPr lang="nl-NL" dirty="0"/>
              <a:t>St. Nicholas Helpers ‘’Chimney-Soot Helpers”</a:t>
            </a:r>
          </a:p>
          <a:p>
            <a:pPr>
              <a:buFontTx/>
              <a:buChar char="-"/>
            </a:pPr>
            <a:r>
              <a:rPr lang="nl-NL" dirty="0"/>
              <a:t>The fifth of December</a:t>
            </a:r>
          </a:p>
          <a:p>
            <a:pPr>
              <a:buFontTx/>
              <a:buChar char="-"/>
            </a:pPr>
            <a:r>
              <a:rPr lang="nl-NL" dirty="0"/>
              <a:t>The end</a:t>
            </a:r>
          </a:p>
        </p:txBody>
      </p:sp>
      <p:pic>
        <p:nvPicPr>
          <p:cNvPr id="6146" name="Picture 2" descr="Op de hoge hoge daken - Sinterklaasliedjes Album">
            <a:extLst>
              <a:ext uri="{FF2B5EF4-FFF2-40B4-BE49-F238E27FC236}">
                <a16:creationId xmlns:a16="http://schemas.microsoft.com/office/drawing/2014/main" id="{E9BA18E2-0EEA-C898-CED6-7CE6BCEFB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6" r="8497"/>
          <a:stretch/>
        </p:blipFill>
        <p:spPr bwMode="auto">
          <a:xfrm>
            <a:off x="1524016" y="2400300"/>
            <a:ext cx="5484644" cy="3600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59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4299041-D74A-01B9-B42E-EAACCF2F0BC7}"/>
              </a:ext>
            </a:extLst>
          </p:cNvPr>
          <p:cNvSpPr txBox="1"/>
          <p:nvPr/>
        </p:nvSpPr>
        <p:spPr>
          <a:xfrm>
            <a:off x="2177583" y="1371600"/>
            <a:ext cx="3264837" cy="1106000"/>
          </a:xfrm>
          <a:prstGeom prst="rect">
            <a:avLst/>
          </a:prstGeom>
        </p:spPr>
        <p:txBody>
          <a:bodyPr vert="horz" lIns="68580" tIns="34290" rIns="68580" bIns="34290" rtlCol="0" anchor="b">
            <a:normAutofit/>
          </a:bodyPr>
          <a:lstStyle/>
          <a:p>
            <a:pPr algn="ctr" defTabSz="685800">
              <a:lnSpc>
                <a:spcPct val="90000"/>
              </a:lnSpc>
              <a:spcBef>
                <a:spcPct val="0"/>
              </a:spcBef>
              <a:spcAft>
                <a:spcPts val="450"/>
              </a:spcAft>
            </a:pPr>
            <a:r>
              <a:rPr lang="en-US" sz="2400" b="1">
                <a:solidFill>
                  <a:srgbClr val="595959"/>
                </a:solidFill>
                <a:latin typeface="Aptos Display" panose="02110004020202020204"/>
              </a:rPr>
              <a:t>The story</a:t>
            </a:r>
          </a:p>
        </p:txBody>
      </p:sp>
      <p:sp>
        <p:nvSpPr>
          <p:cNvPr id="3" name="Tekstvak 2">
            <a:extLst>
              <a:ext uri="{FF2B5EF4-FFF2-40B4-BE49-F238E27FC236}">
                <a16:creationId xmlns:a16="http://schemas.microsoft.com/office/drawing/2014/main" id="{24B78A56-184F-B1B7-79BA-D519ABCE7054}"/>
              </a:ext>
            </a:extLst>
          </p:cNvPr>
          <p:cNvSpPr txBox="1"/>
          <p:nvPr/>
        </p:nvSpPr>
        <p:spPr>
          <a:xfrm>
            <a:off x="2177583" y="2692753"/>
            <a:ext cx="3264837" cy="2827826"/>
          </a:xfrm>
          <a:prstGeom prst="rect">
            <a:avLst/>
          </a:prstGeom>
        </p:spPr>
        <p:txBody>
          <a:bodyPr vert="horz" lIns="68580" tIns="34290" rIns="68580" bIns="34290" rtlCol="0" anchor="t">
            <a:normAutofit lnSpcReduction="10000"/>
          </a:bodyPr>
          <a:lstStyle/>
          <a:p>
            <a:pPr indent="-171450" defTabSz="685800">
              <a:lnSpc>
                <a:spcPct val="90000"/>
              </a:lnSpc>
              <a:spcAft>
                <a:spcPts val="450"/>
              </a:spcAft>
              <a:buFont typeface="Arial" panose="020B0604020202020204" pitchFamily="34" charset="0"/>
              <a:buChar char="•"/>
            </a:pPr>
            <a:r>
              <a:rPr lang="en-US" sz="1500" dirty="0">
                <a:solidFill>
                  <a:srgbClr val="595959"/>
                </a:solidFill>
                <a:latin typeface="Aptos" panose="02110004020202020204"/>
              </a:rPr>
              <a:t>It's about a hare that brings eggs. The children have to go and find the eggs. Most families have a meal together. </a:t>
            </a:r>
          </a:p>
          <a:p>
            <a:pPr indent="-171450" defTabSz="685800">
              <a:lnSpc>
                <a:spcPct val="90000"/>
              </a:lnSpc>
              <a:spcAft>
                <a:spcPts val="450"/>
              </a:spcAft>
              <a:buFont typeface="Arial" panose="020B0604020202020204" pitchFamily="34" charset="0"/>
              <a:buChar char="•"/>
            </a:pPr>
            <a:endParaRPr lang="en-US" sz="1500" dirty="0">
              <a:solidFill>
                <a:srgbClr val="595959"/>
              </a:solidFill>
              <a:latin typeface="Aptos" panose="02110004020202020204"/>
            </a:endParaRPr>
          </a:p>
          <a:p>
            <a:pPr indent="-171450" defTabSz="685800">
              <a:lnSpc>
                <a:spcPct val="90000"/>
              </a:lnSpc>
              <a:spcAft>
                <a:spcPts val="450"/>
              </a:spcAft>
              <a:buFont typeface="Arial" panose="020B0604020202020204" pitchFamily="34" charset="0"/>
              <a:buChar char="•"/>
            </a:pPr>
            <a:endParaRPr lang="en-US" sz="1500" dirty="0">
              <a:solidFill>
                <a:srgbClr val="595959"/>
              </a:solidFill>
              <a:latin typeface="Aptos" panose="02110004020202020204"/>
            </a:endParaRPr>
          </a:p>
          <a:p>
            <a:pPr indent="-171450" defTabSz="685800">
              <a:lnSpc>
                <a:spcPct val="90000"/>
              </a:lnSpc>
              <a:spcAft>
                <a:spcPts val="450"/>
              </a:spcAft>
              <a:buFont typeface="Arial" panose="020B0604020202020204" pitchFamily="34" charset="0"/>
              <a:buChar char="•"/>
            </a:pPr>
            <a:endParaRPr lang="en-US" sz="1500" dirty="0">
              <a:solidFill>
                <a:srgbClr val="595959"/>
              </a:solidFill>
              <a:latin typeface="Aptos" panose="02110004020202020204"/>
            </a:endParaRPr>
          </a:p>
          <a:p>
            <a:pPr indent="-171450" defTabSz="685800">
              <a:lnSpc>
                <a:spcPct val="90000"/>
              </a:lnSpc>
              <a:spcAft>
                <a:spcPts val="450"/>
              </a:spcAft>
              <a:buFont typeface="Arial" panose="020B0604020202020204" pitchFamily="34" charset="0"/>
              <a:buChar char="•"/>
            </a:pPr>
            <a:r>
              <a:rPr lang="en-US" sz="1500" dirty="0">
                <a:solidFill>
                  <a:srgbClr val="595959"/>
                </a:solidFill>
                <a:latin typeface="Aptos" panose="02110004020202020204"/>
              </a:rPr>
              <a:t>That is what we do as non-believers but the believers do it like this: Many Christians go to special church services on Easter Sunday. These services are often festive, with music and candles.</a:t>
            </a:r>
          </a:p>
        </p:txBody>
      </p:sp>
      <p:pic>
        <p:nvPicPr>
          <p:cNvPr id="1026" name="Picture 2" descr="Paashaas met ingerichte eieren | Premium Vector | Cute easter bunny ...">
            <a:extLst>
              <a:ext uri="{FF2B5EF4-FFF2-40B4-BE49-F238E27FC236}">
                <a16:creationId xmlns:a16="http://schemas.microsoft.com/office/drawing/2014/main" id="{1B192100-4883-E329-CC65-6826F313A0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0373" y="1371600"/>
            <a:ext cx="3557749" cy="414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7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Afbeelding 3" descr="Afbeelding met buitenshuis, persoon, boom, kleding&#10;&#10;Automatisch gegenereerde beschrijving">
            <a:extLst>
              <a:ext uri="{FF2B5EF4-FFF2-40B4-BE49-F238E27FC236}">
                <a16:creationId xmlns:a16="http://schemas.microsoft.com/office/drawing/2014/main" id="{1325BB6B-35E9-BA1B-742D-6DA22FC83A7E}"/>
              </a:ext>
            </a:extLst>
          </p:cNvPr>
          <p:cNvPicPr>
            <a:picLocks noChangeAspect="1"/>
          </p:cNvPicPr>
          <p:nvPr/>
        </p:nvPicPr>
        <p:blipFill>
          <a:blip r:embed="rId2">
            <a:alphaModFix amt="50000"/>
          </a:blip>
          <a:srcRect t="10000"/>
          <a:stretch/>
        </p:blipFill>
        <p:spPr>
          <a:xfrm>
            <a:off x="1524016" y="857252"/>
            <a:ext cx="9143985" cy="5143499"/>
          </a:xfrm>
          <a:prstGeom prst="rect">
            <a:avLst/>
          </a:prstGeom>
        </p:spPr>
      </p:pic>
      <p:sp>
        <p:nvSpPr>
          <p:cNvPr id="2" name="Titel 1">
            <a:extLst>
              <a:ext uri="{FF2B5EF4-FFF2-40B4-BE49-F238E27FC236}">
                <a16:creationId xmlns:a16="http://schemas.microsoft.com/office/drawing/2014/main" id="{A12B7DEB-28B0-3731-B6AF-AEBF78C05E1F}"/>
              </a:ext>
            </a:extLst>
          </p:cNvPr>
          <p:cNvSpPr>
            <a:spLocks noGrp="1"/>
          </p:cNvSpPr>
          <p:nvPr>
            <p:ph type="ctrTitle"/>
          </p:nvPr>
        </p:nvSpPr>
        <p:spPr>
          <a:xfrm>
            <a:off x="2667000" y="1699022"/>
            <a:ext cx="6858000" cy="2175389"/>
          </a:xfrm>
        </p:spPr>
        <p:txBody>
          <a:bodyPr>
            <a:normAutofit/>
          </a:bodyPr>
          <a:lstStyle/>
          <a:p>
            <a:r>
              <a:rPr lang="nl-NL">
                <a:solidFill>
                  <a:srgbClr val="FFFFFF"/>
                </a:solidFill>
              </a:rPr>
              <a:t>Koningsdag </a:t>
            </a:r>
          </a:p>
        </p:txBody>
      </p:sp>
      <p:sp>
        <p:nvSpPr>
          <p:cNvPr id="3" name="Ondertitel 2">
            <a:extLst>
              <a:ext uri="{FF2B5EF4-FFF2-40B4-BE49-F238E27FC236}">
                <a16:creationId xmlns:a16="http://schemas.microsoft.com/office/drawing/2014/main" id="{11AD128C-8EC5-9F0E-6BAA-BBF81D07CD30}"/>
              </a:ext>
            </a:extLst>
          </p:cNvPr>
          <p:cNvSpPr>
            <a:spLocks noGrp="1"/>
          </p:cNvSpPr>
          <p:nvPr>
            <p:ph type="subTitle" idx="1"/>
          </p:nvPr>
        </p:nvSpPr>
        <p:spPr>
          <a:xfrm>
            <a:off x="2667000" y="3976804"/>
            <a:ext cx="6858000" cy="823796"/>
          </a:xfrm>
        </p:spPr>
        <p:txBody>
          <a:bodyPr vert="horz" lIns="68580" tIns="34290" rIns="68580" bIns="34290" rtlCol="0" anchor="t">
            <a:normAutofit/>
          </a:bodyPr>
          <a:lstStyle/>
          <a:p>
            <a:r>
              <a:rPr lang="nl-NL" dirty="0">
                <a:solidFill>
                  <a:srgbClr val="FFFFFF"/>
                </a:solidFill>
              </a:rPr>
              <a:t>Made </a:t>
            </a:r>
            <a:r>
              <a:rPr lang="nl-NL" dirty="0" err="1">
                <a:solidFill>
                  <a:srgbClr val="FFFFFF"/>
                </a:solidFill>
              </a:rPr>
              <a:t>by</a:t>
            </a:r>
            <a:r>
              <a:rPr lang="nl-NL" dirty="0">
                <a:solidFill>
                  <a:srgbClr val="FFFFFF"/>
                </a:solidFill>
              </a:rPr>
              <a:t>: </a:t>
            </a:r>
            <a:r>
              <a:rPr lang="nl-NL" dirty="0" err="1">
                <a:solidFill>
                  <a:srgbClr val="FFFFFF"/>
                </a:solidFill>
              </a:rPr>
              <a:t>Danica</a:t>
            </a:r>
            <a:r>
              <a:rPr lang="nl-NL" dirty="0">
                <a:solidFill>
                  <a:srgbClr val="FFFFFF"/>
                </a:solidFill>
              </a:rPr>
              <a:t>, </a:t>
            </a:r>
            <a:r>
              <a:rPr lang="nl-NL" dirty="0" err="1">
                <a:solidFill>
                  <a:srgbClr val="FFFFFF"/>
                </a:solidFill>
              </a:rPr>
              <a:t>Dyara</a:t>
            </a:r>
            <a:r>
              <a:rPr lang="nl-NL" dirty="0">
                <a:solidFill>
                  <a:srgbClr val="FFFFFF"/>
                </a:solidFill>
              </a:rPr>
              <a:t>, Amelia </a:t>
            </a:r>
            <a:r>
              <a:rPr lang="nl-NL" dirty="0" err="1">
                <a:solidFill>
                  <a:srgbClr val="FFFFFF"/>
                </a:solidFill>
              </a:rPr>
              <a:t>and</a:t>
            </a:r>
            <a:r>
              <a:rPr lang="nl-NL" dirty="0">
                <a:solidFill>
                  <a:srgbClr val="FFFFFF"/>
                </a:solidFill>
              </a:rPr>
              <a:t> </a:t>
            </a:r>
            <a:r>
              <a:rPr lang="nl-NL" dirty="0" err="1">
                <a:solidFill>
                  <a:srgbClr val="FFFFFF"/>
                </a:solidFill>
              </a:rPr>
              <a:t>Weronika</a:t>
            </a:r>
          </a:p>
        </p:txBody>
      </p:sp>
    </p:spTree>
    <p:extLst>
      <p:ext uri="{BB962C8B-B14F-4D97-AF65-F5344CB8AC3E}">
        <p14:creationId xmlns:p14="http://schemas.microsoft.com/office/powerpoint/2010/main" val="289606653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47885BB-08CE-90D1-3F7E-2EED5B36F547}"/>
              </a:ext>
            </a:extLst>
          </p:cNvPr>
          <p:cNvPicPr>
            <a:picLocks noChangeAspect="1"/>
          </p:cNvPicPr>
          <p:nvPr/>
        </p:nvPicPr>
        <p:blipFill>
          <a:blip r:embed="rId2"/>
          <a:srcRect l="11164" r="18337"/>
          <a:stretch/>
        </p:blipFill>
        <p:spPr>
          <a:xfrm>
            <a:off x="1524001" y="857258"/>
            <a:ext cx="7252232" cy="5143493"/>
          </a:xfrm>
          <a:prstGeom prst="rect">
            <a:avLst/>
          </a:prstGeom>
        </p:spPr>
      </p:pic>
      <p:sp>
        <p:nvSpPr>
          <p:cNvPr id="2" name="Titel 1">
            <a:extLst>
              <a:ext uri="{FF2B5EF4-FFF2-40B4-BE49-F238E27FC236}">
                <a16:creationId xmlns:a16="http://schemas.microsoft.com/office/drawing/2014/main" id="{94EE6578-E1C2-6562-2F0F-85D9E90DC29B}"/>
              </a:ext>
            </a:extLst>
          </p:cNvPr>
          <p:cNvSpPr>
            <a:spLocks noGrp="1"/>
          </p:cNvSpPr>
          <p:nvPr>
            <p:ph type="title"/>
          </p:nvPr>
        </p:nvSpPr>
        <p:spPr>
          <a:xfrm>
            <a:off x="7242558" y="1505744"/>
            <a:ext cx="2866642" cy="1424934"/>
          </a:xfrm>
        </p:spPr>
        <p:txBody>
          <a:bodyPr>
            <a:normAutofit/>
          </a:bodyPr>
          <a:lstStyle/>
          <a:p>
            <a:r>
              <a:rPr lang="nl-NL" sz="3000" dirty="0" err="1"/>
              <a:t>What</a:t>
            </a:r>
            <a:r>
              <a:rPr lang="nl-NL" sz="3000" dirty="0"/>
              <a:t> is Koningsdag?</a:t>
            </a:r>
          </a:p>
        </p:txBody>
      </p:sp>
      <p:sp>
        <p:nvSpPr>
          <p:cNvPr id="18" name="Tijdelijke aanduiding voor inhoud 2">
            <a:extLst>
              <a:ext uri="{FF2B5EF4-FFF2-40B4-BE49-F238E27FC236}">
                <a16:creationId xmlns:a16="http://schemas.microsoft.com/office/drawing/2014/main" id="{7836415C-F97D-9765-FC28-60AACDEDF95F}"/>
              </a:ext>
            </a:extLst>
          </p:cNvPr>
          <p:cNvSpPr>
            <a:spLocks noGrp="1"/>
          </p:cNvSpPr>
          <p:nvPr>
            <p:ph idx="1"/>
          </p:nvPr>
        </p:nvSpPr>
        <p:spPr>
          <a:xfrm>
            <a:off x="7172708" y="2682901"/>
            <a:ext cx="2866642" cy="2807072"/>
          </a:xfrm>
        </p:spPr>
        <p:txBody>
          <a:bodyPr vert="horz" lIns="68580" tIns="34290" rIns="68580" bIns="34290" rtlCol="0" anchor="t">
            <a:normAutofit/>
          </a:bodyPr>
          <a:lstStyle/>
          <a:p>
            <a:pPr marL="0" indent="0">
              <a:buNone/>
            </a:pPr>
            <a:r>
              <a:rPr lang="nl-NL" sz="1500" dirty="0"/>
              <a:t>It is </a:t>
            </a:r>
            <a:r>
              <a:rPr lang="nl-NL" sz="1500" dirty="0" err="1"/>
              <a:t>when</a:t>
            </a:r>
            <a:r>
              <a:rPr lang="nl-NL" sz="1500" dirty="0"/>
              <a:t> </a:t>
            </a:r>
            <a:r>
              <a:rPr lang="nl-NL" sz="1500" dirty="0" err="1"/>
              <a:t>it</a:t>
            </a:r>
            <a:r>
              <a:rPr lang="nl-NL" sz="1500" dirty="0"/>
              <a:t> is </a:t>
            </a:r>
            <a:r>
              <a:rPr lang="nl-NL" sz="1500" dirty="0" err="1"/>
              <a:t>the</a:t>
            </a:r>
            <a:r>
              <a:rPr lang="nl-NL" sz="1500" dirty="0"/>
              <a:t> </a:t>
            </a:r>
            <a:r>
              <a:rPr lang="nl-NL" sz="1500" dirty="0" err="1"/>
              <a:t>birthday</a:t>
            </a:r>
            <a:r>
              <a:rPr lang="nl-NL" sz="1500" dirty="0"/>
              <a:t> of </a:t>
            </a:r>
            <a:r>
              <a:rPr lang="nl-NL" sz="1500" dirty="0" err="1"/>
              <a:t>the</a:t>
            </a:r>
            <a:r>
              <a:rPr lang="nl-NL" sz="1500" dirty="0"/>
              <a:t> </a:t>
            </a:r>
            <a:r>
              <a:rPr lang="nl-NL" sz="1500" dirty="0" err="1"/>
              <a:t>king</a:t>
            </a:r>
            <a:r>
              <a:rPr lang="nl-NL" sz="1500" dirty="0"/>
              <a:t>. </a:t>
            </a:r>
            <a:r>
              <a:rPr lang="nl-NL" sz="1500" dirty="0" err="1"/>
              <a:t>That</a:t>
            </a:r>
            <a:r>
              <a:rPr lang="nl-NL" sz="1500" dirty="0"/>
              <a:t> is </a:t>
            </a:r>
            <a:r>
              <a:rPr lang="nl-NL" sz="1500" dirty="0" err="1"/>
              <a:t>now</a:t>
            </a:r>
            <a:r>
              <a:rPr lang="nl-NL" sz="1500" dirty="0"/>
              <a:t> Willem-Alexander, but </a:t>
            </a:r>
            <a:r>
              <a:rPr lang="nl-NL" sz="1500" dirty="0" err="1"/>
              <a:t>soon</a:t>
            </a:r>
            <a:r>
              <a:rPr lang="nl-NL" sz="1500" dirty="0"/>
              <a:t> his </a:t>
            </a:r>
            <a:r>
              <a:rPr lang="nl-NL" sz="1500" dirty="0" err="1"/>
              <a:t>daughter</a:t>
            </a:r>
            <a:r>
              <a:rPr lang="nl-NL" sz="1500" dirty="0"/>
              <a:t> </a:t>
            </a:r>
            <a:r>
              <a:rPr lang="nl-NL" sz="1575" dirty="0">
                <a:solidFill>
                  <a:srgbClr val="1F1F1F"/>
                </a:solidFill>
                <a:ea typeface="+mn-lt"/>
                <a:cs typeface="+mn-lt"/>
              </a:rPr>
              <a:t>Catharina-Amalia der Nederlanden</a:t>
            </a:r>
            <a:r>
              <a:rPr lang="nl-NL" sz="1575" dirty="0">
                <a:solidFill>
                  <a:srgbClr val="1F1F1F"/>
                </a:solidFill>
              </a:rPr>
              <a:t>. </a:t>
            </a:r>
            <a:endParaRPr lang="nl-NL" sz="1500" dirty="0"/>
          </a:p>
          <a:p>
            <a:pPr marL="0" indent="0">
              <a:buNone/>
            </a:pPr>
            <a:r>
              <a:rPr lang="nl-NL" sz="1500" dirty="0"/>
              <a:t>It </a:t>
            </a:r>
            <a:r>
              <a:rPr lang="nl-NL" sz="1500" dirty="0" err="1"/>
              <a:t>started</a:t>
            </a:r>
            <a:r>
              <a:rPr lang="nl-NL" sz="1500" dirty="0"/>
              <a:t> on 31 of august in 1889 in </a:t>
            </a:r>
            <a:r>
              <a:rPr lang="nl-NL" sz="1500" dirty="0" err="1"/>
              <a:t>honor</a:t>
            </a:r>
            <a:r>
              <a:rPr lang="nl-NL" sz="1500" dirty="0"/>
              <a:t> of Princess Wilhelmina's </a:t>
            </a:r>
            <a:r>
              <a:rPr lang="nl-NL" sz="1500" dirty="0" err="1"/>
              <a:t>birthday</a:t>
            </a:r>
            <a:r>
              <a:rPr lang="nl-NL" sz="1500" dirty="0"/>
              <a:t>.</a:t>
            </a:r>
          </a:p>
        </p:txBody>
      </p:sp>
    </p:spTree>
    <p:extLst>
      <p:ext uri="{BB962C8B-B14F-4D97-AF65-F5344CB8AC3E}">
        <p14:creationId xmlns:p14="http://schemas.microsoft.com/office/powerpoint/2010/main" val="74987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D78B418-E334-BF2C-87F0-C61CD0B873A4}"/>
              </a:ext>
            </a:extLst>
          </p:cNvPr>
          <p:cNvPicPr>
            <a:picLocks noChangeAspect="1"/>
          </p:cNvPicPr>
          <p:nvPr/>
        </p:nvPicPr>
        <p:blipFill>
          <a:blip r:embed="rId2"/>
          <a:srcRect l="11792" r="8897"/>
          <a:stretch/>
        </p:blipFill>
        <p:spPr>
          <a:xfrm>
            <a:off x="1524001" y="857258"/>
            <a:ext cx="7252232" cy="5143493"/>
          </a:xfrm>
          <a:prstGeom prst="rect">
            <a:avLst/>
          </a:prstGeom>
        </p:spPr>
      </p:pic>
      <p:sp>
        <p:nvSpPr>
          <p:cNvPr id="6" name="Titel 5">
            <a:extLst>
              <a:ext uri="{FF2B5EF4-FFF2-40B4-BE49-F238E27FC236}">
                <a16:creationId xmlns:a16="http://schemas.microsoft.com/office/drawing/2014/main" id="{247CAB53-C39F-5EA5-C22C-75070D0DF58A}"/>
              </a:ext>
            </a:extLst>
          </p:cNvPr>
          <p:cNvSpPr>
            <a:spLocks noGrp="1"/>
          </p:cNvSpPr>
          <p:nvPr>
            <p:ph type="title"/>
          </p:nvPr>
        </p:nvSpPr>
        <p:spPr>
          <a:xfrm>
            <a:off x="7131816" y="1562895"/>
            <a:ext cx="2995551" cy="1009016"/>
          </a:xfrm>
        </p:spPr>
        <p:txBody>
          <a:bodyPr/>
          <a:lstStyle/>
          <a:p>
            <a:r>
              <a:rPr lang="nl-NL" dirty="0" err="1"/>
              <a:t>What</a:t>
            </a:r>
            <a:r>
              <a:rPr lang="nl-NL" dirty="0"/>
              <a:t> do </a:t>
            </a:r>
            <a:r>
              <a:rPr lang="nl-NL" dirty="0" err="1"/>
              <a:t>you</a:t>
            </a:r>
            <a:r>
              <a:rPr lang="nl-NL" dirty="0"/>
              <a:t> do on Koningsdag?</a:t>
            </a:r>
          </a:p>
        </p:txBody>
      </p:sp>
      <p:sp>
        <p:nvSpPr>
          <p:cNvPr id="3" name="Tijdelijke aanduiding voor inhoud 2">
            <a:extLst>
              <a:ext uri="{FF2B5EF4-FFF2-40B4-BE49-F238E27FC236}">
                <a16:creationId xmlns:a16="http://schemas.microsoft.com/office/drawing/2014/main" id="{E601146C-C4C5-CC45-99AA-57032AC3C12A}"/>
              </a:ext>
            </a:extLst>
          </p:cNvPr>
          <p:cNvSpPr>
            <a:spLocks noGrp="1"/>
          </p:cNvSpPr>
          <p:nvPr>
            <p:ph idx="1"/>
          </p:nvPr>
        </p:nvSpPr>
        <p:spPr>
          <a:xfrm>
            <a:off x="7172708" y="2682901"/>
            <a:ext cx="2866642" cy="2807072"/>
          </a:xfrm>
        </p:spPr>
        <p:txBody>
          <a:bodyPr vert="horz" lIns="68580" tIns="34290" rIns="68580" bIns="34290" rtlCol="0" anchor="t">
            <a:normAutofit fontScale="92500" lnSpcReduction="10000"/>
          </a:bodyPr>
          <a:lstStyle/>
          <a:p>
            <a:pPr marL="0" indent="0">
              <a:buNone/>
            </a:pPr>
            <a:r>
              <a:rPr lang="en-US" sz="1500" dirty="0"/>
              <a:t>There is a big party where the royal </a:t>
            </a:r>
            <a:r>
              <a:rPr lang="en-US" sz="1500" dirty="0" err="1"/>
              <a:t>familie</a:t>
            </a:r>
            <a:r>
              <a:rPr lang="en-US" sz="1500" dirty="0"/>
              <a:t> comes to.</a:t>
            </a:r>
          </a:p>
          <a:p>
            <a:pPr marL="0" indent="0">
              <a:buNone/>
            </a:pPr>
            <a:r>
              <a:rPr lang="en-US" sz="1500" dirty="0"/>
              <a:t>In the big cities such  as Amsterdam there are activities as a big concert where many popular people perform or some markets where people sell stuff.</a:t>
            </a:r>
          </a:p>
          <a:p>
            <a:pPr marL="0" indent="0">
              <a:buNone/>
            </a:pPr>
            <a:r>
              <a:rPr lang="en-US" sz="1500" dirty="0"/>
              <a:t>In some smaller villages there are some local activities to maybe do with your neighbors.</a:t>
            </a:r>
          </a:p>
          <a:p>
            <a:pPr marL="0" indent="0">
              <a:buNone/>
            </a:pPr>
            <a:r>
              <a:rPr lang="en-US" sz="1500" dirty="0"/>
              <a:t>But one sure thing, there is always playing music </a:t>
            </a:r>
            <a:r>
              <a:rPr lang="en" sz="1500" dirty="0">
                <a:solidFill>
                  <a:srgbClr val="1F1F1F"/>
                </a:solidFill>
                <a:latin typeface="Aptos"/>
              </a:rPr>
              <a:t>to honor the Netherlands and celebrate the king's birthday.</a:t>
            </a:r>
          </a:p>
          <a:p>
            <a:pPr marL="0" indent="0">
              <a:buNone/>
            </a:pPr>
            <a:endParaRPr lang="en-US" sz="1500" dirty="0"/>
          </a:p>
        </p:txBody>
      </p:sp>
    </p:spTree>
    <p:extLst>
      <p:ext uri="{BB962C8B-B14F-4D97-AF65-F5344CB8AC3E}">
        <p14:creationId xmlns:p14="http://schemas.microsoft.com/office/powerpoint/2010/main" val="237933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Waarom oranje op Koningsdag?">
            <a:extLst>
              <a:ext uri="{FF2B5EF4-FFF2-40B4-BE49-F238E27FC236}">
                <a16:creationId xmlns:a16="http://schemas.microsoft.com/office/drawing/2014/main" id="{B7ED0ABE-63F7-4558-6CE0-E9F24D57EC6E}"/>
              </a:ext>
            </a:extLst>
          </p:cNvPr>
          <p:cNvPicPr>
            <a:picLocks noChangeAspect="1"/>
          </p:cNvPicPr>
          <p:nvPr/>
        </p:nvPicPr>
        <p:blipFill>
          <a:blip r:embed="rId2"/>
          <a:srcRect l="21041"/>
          <a:stretch/>
        </p:blipFill>
        <p:spPr>
          <a:xfrm>
            <a:off x="1524001" y="857258"/>
            <a:ext cx="7252232" cy="5143493"/>
          </a:xfrm>
          <a:prstGeom prst="rect">
            <a:avLst/>
          </a:prstGeom>
        </p:spPr>
      </p:pic>
      <p:sp>
        <p:nvSpPr>
          <p:cNvPr id="2" name="Titel 1">
            <a:extLst>
              <a:ext uri="{FF2B5EF4-FFF2-40B4-BE49-F238E27FC236}">
                <a16:creationId xmlns:a16="http://schemas.microsoft.com/office/drawing/2014/main" id="{6DBE251C-B3AE-93E4-4BB4-5E4AF9972366}"/>
              </a:ext>
            </a:extLst>
          </p:cNvPr>
          <p:cNvSpPr>
            <a:spLocks noGrp="1"/>
          </p:cNvSpPr>
          <p:nvPr>
            <p:ph type="ctrTitle"/>
          </p:nvPr>
        </p:nvSpPr>
        <p:spPr>
          <a:xfrm>
            <a:off x="7475553" y="657784"/>
            <a:ext cx="3333953" cy="2769021"/>
          </a:xfrm>
          <a:noFill/>
        </p:spPr>
        <p:txBody>
          <a:bodyPr>
            <a:normAutofit/>
          </a:bodyPr>
          <a:lstStyle/>
          <a:p>
            <a:pPr algn="l"/>
            <a:r>
              <a:rPr lang="nl-NL" sz="3900"/>
              <a:t>Why the colour orange?</a:t>
            </a:r>
          </a:p>
        </p:txBody>
      </p:sp>
      <p:sp>
        <p:nvSpPr>
          <p:cNvPr id="3" name="Ondertitel 2">
            <a:extLst>
              <a:ext uri="{FF2B5EF4-FFF2-40B4-BE49-F238E27FC236}">
                <a16:creationId xmlns:a16="http://schemas.microsoft.com/office/drawing/2014/main" id="{F537FAA4-4D66-4076-4EB4-9B4F9DDB1E88}"/>
              </a:ext>
            </a:extLst>
          </p:cNvPr>
          <p:cNvSpPr>
            <a:spLocks noGrp="1"/>
          </p:cNvSpPr>
          <p:nvPr>
            <p:ph type="subTitle" idx="1"/>
          </p:nvPr>
        </p:nvSpPr>
        <p:spPr>
          <a:xfrm>
            <a:off x="7475553" y="3527593"/>
            <a:ext cx="3089026" cy="2106073"/>
          </a:xfrm>
          <a:noFill/>
        </p:spPr>
        <p:txBody>
          <a:bodyPr vert="horz" lIns="68580" tIns="34290" rIns="68580" bIns="34290" rtlCol="0" anchor="t">
            <a:normAutofit fontScale="92500"/>
          </a:bodyPr>
          <a:lstStyle/>
          <a:p>
            <a:pPr algn="l"/>
            <a:r>
              <a:rPr lang="nl-NL" sz="1500" dirty="0" err="1">
                <a:ea typeface="+mn-lt"/>
                <a:cs typeface="+mn-lt"/>
              </a:rPr>
              <a:t>This</a:t>
            </a:r>
            <a:r>
              <a:rPr lang="nl-NL" sz="1500" dirty="0">
                <a:ea typeface="+mn-lt"/>
                <a:cs typeface="+mn-lt"/>
              </a:rPr>
              <a:t> is </a:t>
            </a:r>
            <a:r>
              <a:rPr lang="nl-NL" sz="1500" dirty="0" err="1">
                <a:ea typeface="+mn-lt"/>
                <a:cs typeface="+mn-lt"/>
              </a:rPr>
              <a:t>because</a:t>
            </a:r>
            <a:r>
              <a:rPr lang="nl-NL" sz="1500" dirty="0">
                <a:ea typeface="+mn-lt"/>
                <a:cs typeface="+mn-lt"/>
              </a:rPr>
              <a:t> </a:t>
            </a:r>
            <a:r>
              <a:rPr lang="nl-NL" sz="1500" dirty="0" err="1">
                <a:ea typeface="+mn-lt"/>
                <a:cs typeface="+mn-lt"/>
              </a:rPr>
              <a:t>the</a:t>
            </a:r>
            <a:r>
              <a:rPr lang="nl-NL" sz="1500" dirty="0">
                <a:ea typeface="+mn-lt"/>
                <a:cs typeface="+mn-lt"/>
              </a:rPr>
              <a:t> royal family </a:t>
            </a:r>
            <a:r>
              <a:rPr lang="nl-NL" sz="1500" dirty="0" err="1">
                <a:ea typeface="+mn-lt"/>
                <a:cs typeface="+mn-lt"/>
              </a:rPr>
              <a:t>bears</a:t>
            </a:r>
            <a:r>
              <a:rPr lang="nl-NL" sz="1500" dirty="0">
                <a:ea typeface="+mn-lt"/>
                <a:cs typeface="+mn-lt"/>
              </a:rPr>
              <a:t> </a:t>
            </a:r>
            <a:r>
              <a:rPr lang="nl-NL" sz="1500" dirty="0" err="1">
                <a:ea typeface="+mn-lt"/>
                <a:cs typeface="+mn-lt"/>
              </a:rPr>
              <a:t>the</a:t>
            </a:r>
            <a:r>
              <a:rPr lang="nl-NL" sz="1500" dirty="0">
                <a:ea typeface="+mn-lt"/>
                <a:cs typeface="+mn-lt"/>
              </a:rPr>
              <a:t> name “House of Orange” (Huis van Oranje) </a:t>
            </a:r>
            <a:r>
              <a:rPr lang="nl-NL" sz="1500" dirty="0" err="1">
                <a:ea typeface="+mn-lt"/>
                <a:cs typeface="+mn-lt"/>
              </a:rPr>
              <a:t>and</a:t>
            </a:r>
            <a:r>
              <a:rPr lang="nl-NL" sz="1500" dirty="0">
                <a:ea typeface="+mn-lt"/>
                <a:cs typeface="+mn-lt"/>
              </a:rPr>
              <a:t> as a </a:t>
            </a:r>
            <a:r>
              <a:rPr lang="nl-NL" sz="1500" dirty="0" err="1">
                <a:ea typeface="+mn-lt"/>
                <a:cs typeface="+mn-lt"/>
              </a:rPr>
              <a:t>result</a:t>
            </a:r>
            <a:r>
              <a:rPr lang="nl-NL" sz="1500" dirty="0">
                <a:ea typeface="+mn-lt"/>
                <a:cs typeface="+mn-lt"/>
              </a:rPr>
              <a:t> </a:t>
            </a:r>
            <a:r>
              <a:rPr lang="nl-NL" sz="1500" dirty="0" err="1">
                <a:ea typeface="+mn-lt"/>
                <a:cs typeface="+mn-lt"/>
              </a:rPr>
              <a:t>it</a:t>
            </a:r>
            <a:r>
              <a:rPr lang="nl-NL" sz="1500" dirty="0">
                <a:ea typeface="+mn-lt"/>
                <a:cs typeface="+mn-lt"/>
              </a:rPr>
              <a:t> has </a:t>
            </a:r>
            <a:r>
              <a:rPr lang="nl-NL" sz="1500" dirty="0" err="1">
                <a:ea typeface="+mn-lt"/>
                <a:cs typeface="+mn-lt"/>
              </a:rPr>
              <a:t>become</a:t>
            </a:r>
            <a:r>
              <a:rPr lang="nl-NL" sz="1500" dirty="0">
                <a:ea typeface="+mn-lt"/>
                <a:cs typeface="+mn-lt"/>
              </a:rPr>
              <a:t> </a:t>
            </a:r>
            <a:r>
              <a:rPr lang="nl-NL" sz="1500" dirty="0" err="1">
                <a:ea typeface="+mn-lt"/>
                <a:cs typeface="+mn-lt"/>
              </a:rPr>
              <a:t>the</a:t>
            </a:r>
            <a:r>
              <a:rPr lang="nl-NL" sz="1500" dirty="0">
                <a:ea typeface="+mn-lt"/>
                <a:cs typeface="+mn-lt"/>
              </a:rPr>
              <a:t> </a:t>
            </a:r>
            <a:r>
              <a:rPr lang="nl-NL" sz="1500" dirty="0" err="1">
                <a:ea typeface="+mn-lt"/>
                <a:cs typeface="+mn-lt"/>
              </a:rPr>
              <a:t>national</a:t>
            </a:r>
            <a:r>
              <a:rPr lang="nl-NL" sz="1500" dirty="0">
                <a:ea typeface="+mn-lt"/>
                <a:cs typeface="+mn-lt"/>
              </a:rPr>
              <a:t> colour.</a:t>
            </a:r>
          </a:p>
          <a:p>
            <a:pPr algn="l"/>
            <a:r>
              <a:rPr lang="nl-NL" sz="1500" dirty="0">
                <a:ea typeface="+mn-lt"/>
                <a:cs typeface="+mn-lt"/>
              </a:rPr>
              <a:t> The colour Orange has been in </a:t>
            </a:r>
            <a:r>
              <a:rPr lang="nl-NL" sz="1500" err="1">
                <a:ea typeface="+mn-lt"/>
                <a:cs typeface="+mn-lt"/>
              </a:rPr>
              <a:t>the</a:t>
            </a:r>
            <a:r>
              <a:rPr lang="nl-NL" sz="1500" dirty="0">
                <a:ea typeface="+mn-lt"/>
                <a:cs typeface="+mn-lt"/>
              </a:rPr>
              <a:t> Netherlands </a:t>
            </a:r>
            <a:r>
              <a:rPr lang="nl-NL" sz="1500" err="1">
                <a:ea typeface="+mn-lt"/>
                <a:cs typeface="+mn-lt"/>
              </a:rPr>
              <a:t>since</a:t>
            </a:r>
            <a:r>
              <a:rPr lang="nl-NL" sz="1500" dirty="0">
                <a:ea typeface="+mn-lt"/>
                <a:cs typeface="+mn-lt"/>
              </a:rPr>
              <a:t> 1806-1810 but </a:t>
            </a:r>
            <a:r>
              <a:rPr lang="nl-NL" sz="1500" err="1">
                <a:ea typeface="+mn-lt"/>
                <a:cs typeface="+mn-lt"/>
              </a:rPr>
              <a:t>came</a:t>
            </a:r>
            <a:r>
              <a:rPr lang="nl-NL" sz="1500" dirty="0">
                <a:ea typeface="+mn-lt"/>
                <a:cs typeface="+mn-lt"/>
              </a:rPr>
              <a:t> back in 1813, </a:t>
            </a:r>
            <a:r>
              <a:rPr lang="nl-NL" sz="1500" err="1">
                <a:ea typeface="+mn-lt"/>
                <a:cs typeface="+mn-lt"/>
              </a:rPr>
              <a:t>because</a:t>
            </a:r>
            <a:r>
              <a:rPr lang="nl-NL" sz="1500" dirty="0">
                <a:ea typeface="+mn-lt"/>
                <a:cs typeface="+mn-lt"/>
              </a:rPr>
              <a:t> </a:t>
            </a:r>
            <a:r>
              <a:rPr lang="nl-NL" sz="1500" err="1">
                <a:ea typeface="+mn-lt"/>
                <a:cs typeface="+mn-lt"/>
              </a:rPr>
              <a:t>the</a:t>
            </a:r>
            <a:r>
              <a:rPr lang="nl-NL" sz="1500" dirty="0">
                <a:ea typeface="+mn-lt"/>
                <a:cs typeface="+mn-lt"/>
              </a:rPr>
              <a:t> Netherlands </a:t>
            </a:r>
            <a:r>
              <a:rPr lang="nl-NL" sz="1500" err="1">
                <a:ea typeface="+mn-lt"/>
                <a:cs typeface="+mn-lt"/>
              </a:rPr>
              <a:t>regained</a:t>
            </a:r>
            <a:r>
              <a:rPr lang="nl-NL" sz="1500" dirty="0">
                <a:ea typeface="+mn-lt"/>
                <a:cs typeface="+mn-lt"/>
              </a:rPr>
              <a:t> </a:t>
            </a:r>
            <a:r>
              <a:rPr lang="nl-NL" sz="1500" err="1">
                <a:ea typeface="+mn-lt"/>
                <a:cs typeface="+mn-lt"/>
              </a:rPr>
              <a:t>their</a:t>
            </a:r>
            <a:r>
              <a:rPr lang="nl-NL" sz="1500" dirty="0">
                <a:ea typeface="+mn-lt"/>
                <a:cs typeface="+mn-lt"/>
              </a:rPr>
              <a:t> </a:t>
            </a:r>
            <a:r>
              <a:rPr lang="nl-NL" sz="1500" err="1">
                <a:ea typeface="+mn-lt"/>
                <a:cs typeface="+mn-lt"/>
              </a:rPr>
              <a:t>independence</a:t>
            </a:r>
            <a:r>
              <a:rPr lang="nl-NL" sz="1500" dirty="0">
                <a:ea typeface="+mn-lt"/>
                <a:cs typeface="+mn-lt"/>
              </a:rPr>
              <a:t> </a:t>
            </a:r>
            <a:r>
              <a:rPr lang="nl-NL" sz="1500" err="1">
                <a:ea typeface="+mn-lt"/>
                <a:cs typeface="+mn-lt"/>
              </a:rPr>
              <a:t>after</a:t>
            </a:r>
            <a:r>
              <a:rPr lang="nl-NL" sz="1500" dirty="0">
                <a:ea typeface="+mn-lt"/>
                <a:cs typeface="+mn-lt"/>
              </a:rPr>
              <a:t> </a:t>
            </a:r>
            <a:r>
              <a:rPr lang="nl-NL" sz="1500" err="1">
                <a:ea typeface="+mn-lt"/>
                <a:cs typeface="+mn-lt"/>
              </a:rPr>
              <a:t>the</a:t>
            </a:r>
            <a:r>
              <a:rPr lang="nl-NL" sz="1500" dirty="0">
                <a:ea typeface="+mn-lt"/>
                <a:cs typeface="+mn-lt"/>
              </a:rPr>
              <a:t> </a:t>
            </a:r>
            <a:r>
              <a:rPr lang="nl-NL" sz="1500" err="1">
                <a:ea typeface="+mn-lt"/>
                <a:cs typeface="+mn-lt"/>
              </a:rPr>
              <a:t>incoporation</a:t>
            </a:r>
            <a:r>
              <a:rPr lang="nl-NL" sz="1500" dirty="0">
                <a:ea typeface="+mn-lt"/>
                <a:cs typeface="+mn-lt"/>
              </a:rPr>
              <a:t> of </a:t>
            </a:r>
            <a:r>
              <a:rPr lang="nl-NL" sz="1500" err="1">
                <a:ea typeface="+mn-lt"/>
                <a:cs typeface="+mn-lt"/>
              </a:rPr>
              <a:t>the</a:t>
            </a:r>
            <a:r>
              <a:rPr lang="nl-NL" sz="1500" dirty="0">
                <a:ea typeface="+mn-lt"/>
                <a:cs typeface="+mn-lt"/>
              </a:rPr>
              <a:t> French.</a:t>
            </a:r>
            <a:endParaRPr lang="nl-NL" sz="1500"/>
          </a:p>
        </p:txBody>
      </p:sp>
    </p:spTree>
    <p:extLst>
      <p:ext uri="{BB962C8B-B14F-4D97-AF65-F5344CB8AC3E}">
        <p14:creationId xmlns:p14="http://schemas.microsoft.com/office/powerpoint/2010/main" val="299444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FE7AF-130F-302D-21F0-7FEA1CC03C90}"/>
              </a:ext>
            </a:extLst>
          </p:cNvPr>
          <p:cNvSpPr>
            <a:spLocks noGrp="1"/>
          </p:cNvSpPr>
          <p:nvPr>
            <p:ph type="ctrTitle"/>
          </p:nvPr>
        </p:nvSpPr>
        <p:spPr>
          <a:xfrm>
            <a:off x="5572764" y="3855828"/>
            <a:ext cx="5567107" cy="1278683"/>
          </a:xfrm>
        </p:spPr>
        <p:txBody>
          <a:bodyPr anchor="t">
            <a:normAutofit/>
          </a:bodyPr>
          <a:lstStyle/>
          <a:p>
            <a:pPr algn="l"/>
            <a:r>
              <a:rPr lang="nl-NL" sz="3000">
                <a:solidFill>
                  <a:schemeClr val="tx2"/>
                </a:solidFill>
              </a:rPr>
              <a:t>What do you eat on Koningsdag?</a:t>
            </a:r>
          </a:p>
        </p:txBody>
      </p:sp>
      <p:sp>
        <p:nvSpPr>
          <p:cNvPr id="3" name="Ondertitel 2">
            <a:extLst>
              <a:ext uri="{FF2B5EF4-FFF2-40B4-BE49-F238E27FC236}">
                <a16:creationId xmlns:a16="http://schemas.microsoft.com/office/drawing/2014/main" id="{C9368D2B-C89F-65C2-D30C-6D8832644E1B}"/>
              </a:ext>
            </a:extLst>
          </p:cNvPr>
          <p:cNvSpPr>
            <a:spLocks noGrp="1"/>
          </p:cNvSpPr>
          <p:nvPr>
            <p:ph type="subTitle" idx="1"/>
          </p:nvPr>
        </p:nvSpPr>
        <p:spPr>
          <a:xfrm>
            <a:off x="5550724" y="5134178"/>
            <a:ext cx="5118372" cy="629123"/>
          </a:xfrm>
        </p:spPr>
        <p:txBody>
          <a:bodyPr vert="horz" lIns="68580" tIns="34290" rIns="68580" bIns="34290" rtlCol="0" anchor="b">
            <a:noAutofit/>
          </a:bodyPr>
          <a:lstStyle/>
          <a:p>
            <a:pPr algn="l"/>
            <a:r>
              <a:rPr lang="nl-NL" sz="1500" dirty="0">
                <a:solidFill>
                  <a:schemeClr val="tx2"/>
                </a:solidFill>
                <a:ea typeface="+mn-lt"/>
                <a:cs typeface="+mn-lt"/>
              </a:rPr>
              <a:t>On </a:t>
            </a:r>
            <a:r>
              <a:rPr lang="nl-NL" sz="1500" dirty="0" err="1">
                <a:solidFill>
                  <a:schemeClr val="tx2"/>
                </a:solidFill>
                <a:ea typeface="+mn-lt"/>
                <a:cs typeface="+mn-lt"/>
              </a:rPr>
              <a:t>King's</a:t>
            </a:r>
            <a:r>
              <a:rPr lang="nl-NL" sz="1500" dirty="0">
                <a:solidFill>
                  <a:schemeClr val="tx2"/>
                </a:solidFill>
                <a:ea typeface="+mn-lt"/>
                <a:cs typeface="+mn-lt"/>
              </a:rPr>
              <a:t> Day, a </a:t>
            </a:r>
            <a:r>
              <a:rPr lang="nl-NL" sz="1500" dirty="0" err="1">
                <a:solidFill>
                  <a:schemeClr val="tx2"/>
                </a:solidFill>
                <a:ea typeface="+mn-lt"/>
                <a:cs typeface="+mn-lt"/>
              </a:rPr>
              <a:t>unique</a:t>
            </a:r>
            <a:r>
              <a:rPr lang="nl-NL" sz="1500" dirty="0">
                <a:solidFill>
                  <a:schemeClr val="tx2"/>
                </a:solidFill>
                <a:ea typeface="+mn-lt"/>
                <a:cs typeface="+mn-lt"/>
              </a:rPr>
              <a:t> occasion, </a:t>
            </a:r>
            <a:r>
              <a:rPr lang="nl-NL" sz="1500" dirty="0" err="1">
                <a:solidFill>
                  <a:schemeClr val="tx2"/>
                </a:solidFill>
                <a:ea typeface="+mn-lt"/>
                <a:cs typeface="+mn-lt"/>
              </a:rPr>
              <a:t>it</a:t>
            </a:r>
            <a:r>
              <a:rPr lang="nl-NL" sz="1500" dirty="0">
                <a:solidFill>
                  <a:schemeClr val="tx2"/>
                </a:solidFill>
                <a:ea typeface="+mn-lt"/>
                <a:cs typeface="+mn-lt"/>
              </a:rPr>
              <a:t> is </a:t>
            </a:r>
            <a:r>
              <a:rPr lang="nl-NL" sz="1500" dirty="0" err="1">
                <a:solidFill>
                  <a:schemeClr val="tx2"/>
                </a:solidFill>
                <a:ea typeface="+mn-lt"/>
                <a:cs typeface="+mn-lt"/>
              </a:rPr>
              <a:t>great</a:t>
            </a:r>
            <a:r>
              <a:rPr lang="nl-NL" sz="1500" dirty="0">
                <a:solidFill>
                  <a:schemeClr val="tx2"/>
                </a:solidFill>
                <a:ea typeface="+mn-lt"/>
                <a:cs typeface="+mn-lt"/>
              </a:rPr>
              <a:t> </a:t>
            </a:r>
            <a:r>
              <a:rPr lang="nl-NL" sz="1500" dirty="0" err="1">
                <a:solidFill>
                  <a:schemeClr val="tx2"/>
                </a:solidFill>
                <a:ea typeface="+mn-lt"/>
                <a:cs typeface="+mn-lt"/>
              </a:rPr>
              <a:t>to</a:t>
            </a:r>
            <a:r>
              <a:rPr lang="nl-NL" sz="1500" dirty="0">
                <a:solidFill>
                  <a:schemeClr val="tx2"/>
                </a:solidFill>
                <a:ea typeface="+mn-lt"/>
                <a:cs typeface="+mn-lt"/>
              </a:rPr>
              <a:t> </a:t>
            </a:r>
            <a:r>
              <a:rPr lang="nl-NL" sz="1500" dirty="0" err="1">
                <a:solidFill>
                  <a:schemeClr val="tx2"/>
                </a:solidFill>
                <a:ea typeface="+mn-lt"/>
                <a:cs typeface="+mn-lt"/>
              </a:rPr>
              <a:t>celebrate</a:t>
            </a:r>
            <a:r>
              <a:rPr lang="nl-NL" sz="1500" dirty="0">
                <a:solidFill>
                  <a:schemeClr val="tx2"/>
                </a:solidFill>
                <a:ea typeface="+mn-lt"/>
                <a:cs typeface="+mn-lt"/>
              </a:rPr>
              <a:t> </a:t>
            </a:r>
            <a:r>
              <a:rPr lang="nl-NL" sz="1500" dirty="0" err="1">
                <a:solidFill>
                  <a:schemeClr val="tx2"/>
                </a:solidFill>
                <a:ea typeface="+mn-lt"/>
                <a:cs typeface="+mn-lt"/>
              </a:rPr>
              <a:t>with</a:t>
            </a:r>
            <a:r>
              <a:rPr lang="nl-NL" sz="1500" dirty="0">
                <a:solidFill>
                  <a:schemeClr val="tx2"/>
                </a:solidFill>
                <a:ea typeface="+mn-lt"/>
                <a:cs typeface="+mn-lt"/>
              </a:rPr>
              <a:t> special food. </a:t>
            </a:r>
            <a:r>
              <a:rPr lang="nl-NL" sz="1500" dirty="0" err="1">
                <a:solidFill>
                  <a:schemeClr val="tx2"/>
                </a:solidFill>
                <a:ea typeface="+mn-lt"/>
                <a:cs typeface="+mn-lt"/>
              </a:rPr>
              <a:t>Why</a:t>
            </a:r>
            <a:r>
              <a:rPr lang="nl-NL" sz="1500" dirty="0">
                <a:solidFill>
                  <a:schemeClr val="tx2"/>
                </a:solidFill>
                <a:ea typeface="+mn-lt"/>
                <a:cs typeface="+mn-lt"/>
              </a:rPr>
              <a:t> </a:t>
            </a:r>
            <a:r>
              <a:rPr lang="nl-NL" sz="1500" dirty="0" err="1">
                <a:solidFill>
                  <a:schemeClr val="tx2"/>
                </a:solidFill>
                <a:ea typeface="+mn-lt"/>
                <a:cs typeface="+mn-lt"/>
              </a:rPr>
              <a:t>not</a:t>
            </a:r>
            <a:r>
              <a:rPr lang="nl-NL" sz="1500" dirty="0">
                <a:solidFill>
                  <a:schemeClr val="tx2"/>
                </a:solidFill>
                <a:ea typeface="+mn-lt"/>
                <a:cs typeface="+mn-lt"/>
              </a:rPr>
              <a:t> </a:t>
            </a:r>
            <a:r>
              <a:rPr lang="nl-NL" sz="1500" dirty="0" err="1">
                <a:solidFill>
                  <a:schemeClr val="tx2"/>
                </a:solidFill>
                <a:ea typeface="+mn-lt"/>
                <a:cs typeface="+mn-lt"/>
              </a:rPr>
              <a:t>opt</a:t>
            </a:r>
            <a:r>
              <a:rPr lang="nl-NL" sz="1500" dirty="0">
                <a:solidFill>
                  <a:schemeClr val="tx2"/>
                </a:solidFill>
                <a:ea typeface="+mn-lt"/>
                <a:cs typeface="+mn-lt"/>
              </a:rPr>
              <a:t> </a:t>
            </a:r>
            <a:r>
              <a:rPr lang="nl-NL" sz="1500" dirty="0" err="1">
                <a:solidFill>
                  <a:schemeClr val="tx2"/>
                </a:solidFill>
                <a:ea typeface="+mn-lt"/>
                <a:cs typeface="+mn-lt"/>
              </a:rPr>
              <a:t>for</a:t>
            </a:r>
            <a:r>
              <a:rPr lang="nl-NL" sz="1500" dirty="0">
                <a:solidFill>
                  <a:schemeClr val="tx2"/>
                </a:solidFill>
                <a:ea typeface="+mn-lt"/>
                <a:cs typeface="+mn-lt"/>
              </a:rPr>
              <a:t> </a:t>
            </a:r>
            <a:r>
              <a:rPr lang="nl-NL" sz="1500" dirty="0" err="1">
                <a:solidFill>
                  <a:schemeClr val="tx2"/>
                </a:solidFill>
                <a:ea typeface="+mn-lt"/>
                <a:cs typeface="+mn-lt"/>
              </a:rPr>
              <a:t>something</a:t>
            </a:r>
            <a:r>
              <a:rPr lang="nl-NL" sz="1500" dirty="0">
                <a:solidFill>
                  <a:schemeClr val="tx2"/>
                </a:solidFill>
                <a:ea typeface="+mn-lt"/>
                <a:cs typeface="+mn-lt"/>
              </a:rPr>
              <a:t> </a:t>
            </a:r>
            <a:r>
              <a:rPr lang="nl-NL" sz="1500" dirty="0" err="1">
                <a:solidFill>
                  <a:schemeClr val="tx2"/>
                </a:solidFill>
                <a:ea typeface="+mn-lt"/>
                <a:cs typeface="+mn-lt"/>
              </a:rPr>
              <a:t>orange</a:t>
            </a:r>
            <a:r>
              <a:rPr lang="nl-NL" sz="1500" dirty="0">
                <a:solidFill>
                  <a:schemeClr val="tx2"/>
                </a:solidFill>
                <a:ea typeface="+mn-lt"/>
                <a:cs typeface="+mn-lt"/>
              </a:rPr>
              <a:t>? </a:t>
            </a:r>
            <a:r>
              <a:rPr lang="nl-NL" sz="1500" dirty="0" err="1">
                <a:solidFill>
                  <a:schemeClr val="tx2"/>
                </a:solidFill>
                <a:ea typeface="+mn-lt"/>
                <a:cs typeface="+mn-lt"/>
              </a:rPr>
              <a:t>You</a:t>
            </a:r>
            <a:r>
              <a:rPr lang="nl-NL" sz="1500" dirty="0">
                <a:solidFill>
                  <a:schemeClr val="tx2"/>
                </a:solidFill>
                <a:ea typeface="+mn-lt"/>
                <a:cs typeface="+mn-lt"/>
              </a:rPr>
              <a:t> </a:t>
            </a:r>
            <a:r>
              <a:rPr lang="nl-NL" sz="1500" dirty="0" err="1">
                <a:solidFill>
                  <a:schemeClr val="tx2"/>
                </a:solidFill>
                <a:ea typeface="+mn-lt"/>
                <a:cs typeface="+mn-lt"/>
              </a:rPr>
              <a:t>can</a:t>
            </a:r>
            <a:r>
              <a:rPr lang="nl-NL" sz="1500" dirty="0">
                <a:solidFill>
                  <a:schemeClr val="tx2"/>
                </a:solidFill>
                <a:ea typeface="+mn-lt"/>
                <a:cs typeface="+mn-lt"/>
              </a:rPr>
              <a:t> </a:t>
            </a:r>
            <a:r>
              <a:rPr lang="nl-NL" sz="1500" dirty="0" err="1">
                <a:solidFill>
                  <a:schemeClr val="tx2"/>
                </a:solidFill>
                <a:ea typeface="+mn-lt"/>
                <a:cs typeface="+mn-lt"/>
              </a:rPr>
              <a:t>choose</a:t>
            </a:r>
            <a:r>
              <a:rPr lang="nl-NL" sz="1500" dirty="0">
                <a:solidFill>
                  <a:schemeClr val="tx2"/>
                </a:solidFill>
                <a:ea typeface="+mn-lt"/>
                <a:cs typeface="+mn-lt"/>
              </a:rPr>
              <a:t> </a:t>
            </a:r>
            <a:r>
              <a:rPr lang="nl-NL" sz="1500" dirty="0" err="1">
                <a:solidFill>
                  <a:schemeClr val="tx2"/>
                </a:solidFill>
                <a:ea typeface="+mn-lt"/>
                <a:cs typeface="+mn-lt"/>
              </a:rPr>
              <a:t>from</a:t>
            </a:r>
            <a:r>
              <a:rPr lang="nl-NL" sz="1500" dirty="0">
                <a:solidFill>
                  <a:schemeClr val="tx2"/>
                </a:solidFill>
                <a:ea typeface="+mn-lt"/>
                <a:cs typeface="+mn-lt"/>
              </a:rPr>
              <a:t> </a:t>
            </a:r>
            <a:r>
              <a:rPr lang="nl-NL" sz="1500" dirty="0" err="1">
                <a:solidFill>
                  <a:schemeClr val="tx2"/>
                </a:solidFill>
                <a:ea typeface="+mn-lt"/>
                <a:cs typeface="+mn-lt"/>
              </a:rPr>
              <a:t>orange</a:t>
            </a:r>
            <a:r>
              <a:rPr lang="nl-NL" sz="1500" dirty="0">
                <a:solidFill>
                  <a:schemeClr val="tx2"/>
                </a:solidFill>
                <a:ea typeface="+mn-lt"/>
                <a:cs typeface="+mn-lt"/>
              </a:rPr>
              <a:t> or </a:t>
            </a:r>
            <a:r>
              <a:rPr lang="nl-NL" sz="1500" dirty="0" err="1">
                <a:solidFill>
                  <a:schemeClr val="tx2"/>
                </a:solidFill>
                <a:ea typeface="+mn-lt"/>
                <a:cs typeface="+mn-lt"/>
              </a:rPr>
              <a:t>carrot</a:t>
            </a:r>
            <a:r>
              <a:rPr lang="nl-NL" sz="1500" dirty="0">
                <a:solidFill>
                  <a:schemeClr val="tx2"/>
                </a:solidFill>
                <a:ea typeface="+mn-lt"/>
                <a:cs typeface="+mn-lt"/>
              </a:rPr>
              <a:t> cakes, quiche </a:t>
            </a:r>
            <a:r>
              <a:rPr lang="nl-NL" sz="1500" dirty="0" err="1">
                <a:solidFill>
                  <a:schemeClr val="tx2"/>
                </a:solidFill>
                <a:ea typeface="+mn-lt"/>
                <a:cs typeface="+mn-lt"/>
              </a:rPr>
              <a:t>with</a:t>
            </a:r>
            <a:r>
              <a:rPr lang="nl-NL" sz="1500" dirty="0">
                <a:solidFill>
                  <a:schemeClr val="tx2"/>
                </a:solidFill>
                <a:ea typeface="+mn-lt"/>
                <a:cs typeface="+mn-lt"/>
              </a:rPr>
              <a:t> </a:t>
            </a:r>
            <a:r>
              <a:rPr lang="nl-NL" sz="1500" dirty="0" err="1">
                <a:solidFill>
                  <a:schemeClr val="tx2"/>
                </a:solidFill>
                <a:ea typeface="+mn-lt"/>
                <a:cs typeface="+mn-lt"/>
              </a:rPr>
              <a:t>orange</a:t>
            </a:r>
            <a:r>
              <a:rPr lang="nl-NL" sz="1500" dirty="0">
                <a:solidFill>
                  <a:schemeClr val="tx2"/>
                </a:solidFill>
                <a:ea typeface="+mn-lt"/>
                <a:cs typeface="+mn-lt"/>
              </a:rPr>
              <a:t> </a:t>
            </a:r>
            <a:r>
              <a:rPr lang="nl-NL" sz="1500" dirty="0" err="1">
                <a:solidFill>
                  <a:schemeClr val="tx2"/>
                </a:solidFill>
                <a:ea typeface="+mn-lt"/>
                <a:cs typeface="+mn-lt"/>
              </a:rPr>
              <a:t>and</a:t>
            </a:r>
            <a:r>
              <a:rPr lang="nl-NL" sz="1500" dirty="0">
                <a:solidFill>
                  <a:schemeClr val="tx2"/>
                </a:solidFill>
                <a:ea typeface="+mn-lt"/>
                <a:cs typeface="+mn-lt"/>
              </a:rPr>
              <a:t> </a:t>
            </a:r>
            <a:r>
              <a:rPr lang="nl-NL" sz="1500" dirty="0" err="1">
                <a:solidFill>
                  <a:schemeClr val="tx2"/>
                </a:solidFill>
                <a:ea typeface="+mn-lt"/>
                <a:cs typeface="+mn-lt"/>
              </a:rPr>
              <a:t>salmon</a:t>
            </a:r>
            <a:r>
              <a:rPr lang="nl-NL" sz="1500" dirty="0">
                <a:solidFill>
                  <a:schemeClr val="tx2"/>
                </a:solidFill>
                <a:ea typeface="+mn-lt"/>
                <a:cs typeface="+mn-lt"/>
              </a:rPr>
              <a:t>, but tompouce  is </a:t>
            </a:r>
            <a:r>
              <a:rPr lang="nl-NL" sz="1500" dirty="0" err="1">
                <a:solidFill>
                  <a:schemeClr val="tx2"/>
                </a:solidFill>
                <a:ea typeface="+mn-lt"/>
                <a:cs typeface="+mn-lt"/>
              </a:rPr>
              <a:t>our</a:t>
            </a:r>
            <a:r>
              <a:rPr lang="nl-NL" sz="1500" dirty="0">
                <a:solidFill>
                  <a:schemeClr val="tx2"/>
                </a:solidFill>
                <a:ea typeface="+mn-lt"/>
                <a:cs typeface="+mn-lt"/>
              </a:rPr>
              <a:t> </a:t>
            </a:r>
            <a:r>
              <a:rPr lang="nl-NL" sz="1500" dirty="0" err="1">
                <a:solidFill>
                  <a:schemeClr val="tx2"/>
                </a:solidFill>
                <a:ea typeface="+mn-lt"/>
                <a:cs typeface="+mn-lt"/>
              </a:rPr>
              <a:t>favorite</a:t>
            </a:r>
            <a:r>
              <a:rPr lang="nl-NL" sz="1500" dirty="0">
                <a:solidFill>
                  <a:schemeClr val="tx2"/>
                </a:solidFill>
                <a:ea typeface="+mn-lt"/>
                <a:cs typeface="+mn-lt"/>
              </a:rPr>
              <a:t> </a:t>
            </a:r>
            <a:r>
              <a:rPr lang="nl-NL" sz="1500" dirty="0" err="1">
                <a:solidFill>
                  <a:schemeClr val="tx2"/>
                </a:solidFill>
                <a:ea typeface="+mn-lt"/>
                <a:cs typeface="+mn-lt"/>
              </a:rPr>
              <a:t>choice</a:t>
            </a:r>
            <a:r>
              <a:rPr lang="nl-NL" sz="1500" dirty="0">
                <a:solidFill>
                  <a:schemeClr val="tx2"/>
                </a:solidFill>
                <a:ea typeface="+mn-lt"/>
                <a:cs typeface="+mn-lt"/>
              </a:rPr>
              <a:t>. </a:t>
            </a:r>
            <a:r>
              <a:rPr lang="nl-NL" sz="1500" dirty="0" err="1">
                <a:solidFill>
                  <a:schemeClr val="tx2"/>
                </a:solidFill>
                <a:ea typeface="+mn-lt"/>
                <a:cs typeface="+mn-lt"/>
              </a:rPr>
              <a:t>Because</a:t>
            </a:r>
            <a:r>
              <a:rPr lang="nl-NL" sz="1500" dirty="0">
                <a:solidFill>
                  <a:schemeClr val="tx2"/>
                </a:solidFill>
                <a:ea typeface="+mn-lt"/>
                <a:cs typeface="+mn-lt"/>
              </a:rPr>
              <a:t> </a:t>
            </a:r>
            <a:r>
              <a:rPr lang="nl-NL" sz="1500" dirty="0" err="1">
                <a:solidFill>
                  <a:schemeClr val="tx2"/>
                </a:solidFill>
                <a:ea typeface="+mn-lt"/>
                <a:cs typeface="+mn-lt"/>
              </a:rPr>
              <a:t>there</a:t>
            </a:r>
            <a:r>
              <a:rPr lang="nl-NL" sz="1500" dirty="0">
                <a:solidFill>
                  <a:schemeClr val="tx2"/>
                </a:solidFill>
                <a:ea typeface="+mn-lt"/>
                <a:cs typeface="+mn-lt"/>
              </a:rPr>
              <a:t> is no traditional food </a:t>
            </a:r>
            <a:r>
              <a:rPr lang="nl-NL" sz="1500" dirty="0" err="1">
                <a:solidFill>
                  <a:schemeClr val="tx2"/>
                </a:solidFill>
                <a:ea typeface="+mn-lt"/>
                <a:cs typeface="+mn-lt"/>
              </a:rPr>
              <a:t>to</a:t>
            </a:r>
            <a:r>
              <a:rPr lang="nl-NL" sz="1500" dirty="0">
                <a:solidFill>
                  <a:schemeClr val="tx2"/>
                </a:solidFill>
                <a:ea typeface="+mn-lt"/>
                <a:cs typeface="+mn-lt"/>
              </a:rPr>
              <a:t> </a:t>
            </a:r>
            <a:r>
              <a:rPr lang="nl-NL" sz="1500" dirty="0" err="1">
                <a:solidFill>
                  <a:schemeClr val="tx2"/>
                </a:solidFill>
                <a:ea typeface="+mn-lt"/>
                <a:cs typeface="+mn-lt"/>
              </a:rPr>
              <a:t>this</a:t>
            </a:r>
            <a:r>
              <a:rPr lang="nl-NL" sz="1500" dirty="0">
                <a:solidFill>
                  <a:schemeClr val="tx2"/>
                </a:solidFill>
                <a:ea typeface="+mn-lt"/>
                <a:cs typeface="+mn-lt"/>
              </a:rPr>
              <a:t> </a:t>
            </a:r>
            <a:r>
              <a:rPr lang="nl-NL" sz="1500" dirty="0" err="1">
                <a:solidFill>
                  <a:schemeClr val="tx2"/>
                </a:solidFill>
                <a:ea typeface="+mn-lt"/>
                <a:cs typeface="+mn-lt"/>
              </a:rPr>
              <a:t>holiday</a:t>
            </a:r>
            <a:r>
              <a:rPr lang="nl-NL" sz="1500" dirty="0">
                <a:solidFill>
                  <a:schemeClr val="tx2"/>
                </a:solidFill>
                <a:ea typeface="+mn-lt"/>
                <a:cs typeface="+mn-lt"/>
              </a:rPr>
              <a:t> we </a:t>
            </a:r>
            <a:r>
              <a:rPr lang="nl-NL" sz="1500" dirty="0" err="1">
                <a:solidFill>
                  <a:schemeClr val="tx2"/>
                </a:solidFill>
                <a:ea typeface="+mn-lt"/>
                <a:cs typeface="+mn-lt"/>
              </a:rPr>
              <a:t>mostly</a:t>
            </a:r>
            <a:r>
              <a:rPr lang="nl-NL" sz="1500" dirty="0">
                <a:solidFill>
                  <a:schemeClr val="tx2"/>
                </a:solidFill>
                <a:ea typeface="+mn-lt"/>
                <a:cs typeface="+mn-lt"/>
              </a:rPr>
              <a:t> </a:t>
            </a:r>
            <a:r>
              <a:rPr lang="nl-NL" sz="1500" dirty="0" err="1">
                <a:solidFill>
                  <a:schemeClr val="tx2"/>
                </a:solidFill>
                <a:ea typeface="+mn-lt"/>
                <a:cs typeface="+mn-lt"/>
              </a:rPr>
              <a:t>just</a:t>
            </a:r>
            <a:r>
              <a:rPr lang="nl-NL" sz="1500" dirty="0">
                <a:solidFill>
                  <a:schemeClr val="tx2"/>
                </a:solidFill>
                <a:ea typeface="+mn-lt"/>
                <a:cs typeface="+mn-lt"/>
              </a:rPr>
              <a:t> </a:t>
            </a:r>
            <a:r>
              <a:rPr lang="nl-NL" sz="1500" dirty="0" err="1">
                <a:solidFill>
                  <a:schemeClr val="tx2"/>
                </a:solidFill>
                <a:ea typeface="+mn-lt"/>
                <a:cs typeface="+mn-lt"/>
              </a:rPr>
              <a:t>eat</a:t>
            </a:r>
            <a:r>
              <a:rPr lang="nl-NL" sz="1500" dirty="0">
                <a:solidFill>
                  <a:schemeClr val="tx2"/>
                </a:solidFill>
                <a:ea typeface="+mn-lt"/>
                <a:cs typeface="+mn-lt"/>
              </a:rPr>
              <a:t> </a:t>
            </a:r>
            <a:r>
              <a:rPr lang="nl-NL" sz="1500" dirty="0" err="1">
                <a:solidFill>
                  <a:schemeClr val="tx2"/>
                </a:solidFill>
                <a:ea typeface="+mn-lt"/>
                <a:cs typeface="+mn-lt"/>
              </a:rPr>
              <a:t>orange</a:t>
            </a:r>
            <a:r>
              <a:rPr lang="nl-NL" sz="1500" dirty="0">
                <a:solidFill>
                  <a:schemeClr val="tx2"/>
                </a:solidFill>
                <a:ea typeface="+mn-lt"/>
                <a:cs typeface="+mn-lt"/>
              </a:rPr>
              <a:t> food but as </a:t>
            </a:r>
            <a:r>
              <a:rPr lang="nl-NL" sz="1500" dirty="0" err="1">
                <a:solidFill>
                  <a:schemeClr val="tx2"/>
                </a:solidFill>
                <a:ea typeface="+mn-lt"/>
                <a:cs typeface="+mn-lt"/>
              </a:rPr>
              <a:t>already</a:t>
            </a:r>
            <a:r>
              <a:rPr lang="nl-NL" sz="1500" dirty="0">
                <a:solidFill>
                  <a:schemeClr val="tx2"/>
                </a:solidFill>
                <a:ea typeface="+mn-lt"/>
                <a:cs typeface="+mn-lt"/>
              </a:rPr>
              <a:t> </a:t>
            </a:r>
            <a:r>
              <a:rPr lang="nl-NL" sz="1500" dirty="0" err="1">
                <a:solidFill>
                  <a:schemeClr val="tx2"/>
                </a:solidFill>
                <a:ea typeface="+mn-lt"/>
                <a:cs typeface="+mn-lt"/>
              </a:rPr>
              <a:t>said</a:t>
            </a:r>
            <a:r>
              <a:rPr lang="nl-NL" sz="1500" dirty="0">
                <a:solidFill>
                  <a:schemeClr val="tx2"/>
                </a:solidFill>
                <a:ea typeface="+mn-lt"/>
                <a:cs typeface="+mn-lt"/>
              </a:rPr>
              <a:t> </a:t>
            </a:r>
            <a:r>
              <a:rPr lang="nl-NL" sz="1500" dirty="0" err="1">
                <a:solidFill>
                  <a:schemeClr val="tx2"/>
                </a:solidFill>
                <a:ea typeface="+mn-lt"/>
                <a:cs typeface="+mn-lt"/>
              </a:rPr>
              <a:t>our</a:t>
            </a:r>
            <a:r>
              <a:rPr lang="nl-NL" sz="1500" dirty="0">
                <a:solidFill>
                  <a:schemeClr val="tx2"/>
                </a:solidFill>
                <a:ea typeface="+mn-lt"/>
                <a:cs typeface="+mn-lt"/>
              </a:rPr>
              <a:t> </a:t>
            </a:r>
            <a:r>
              <a:rPr lang="nl-NL" sz="1500" dirty="0" err="1">
                <a:solidFill>
                  <a:schemeClr val="tx2"/>
                </a:solidFill>
                <a:ea typeface="+mn-lt"/>
                <a:cs typeface="+mn-lt"/>
              </a:rPr>
              <a:t>favourite</a:t>
            </a:r>
            <a:r>
              <a:rPr lang="nl-NL" sz="1500" dirty="0">
                <a:solidFill>
                  <a:schemeClr val="tx2"/>
                </a:solidFill>
                <a:ea typeface="+mn-lt"/>
                <a:cs typeface="+mn-lt"/>
              </a:rPr>
              <a:t> </a:t>
            </a:r>
            <a:r>
              <a:rPr lang="nl-NL" sz="1500" dirty="0" err="1">
                <a:solidFill>
                  <a:schemeClr val="tx2"/>
                </a:solidFill>
                <a:ea typeface="+mn-lt"/>
                <a:cs typeface="+mn-lt"/>
              </a:rPr>
              <a:t>choice</a:t>
            </a:r>
            <a:r>
              <a:rPr lang="nl-NL" sz="1500" dirty="0">
                <a:solidFill>
                  <a:schemeClr val="tx2"/>
                </a:solidFill>
                <a:ea typeface="+mn-lt"/>
                <a:cs typeface="+mn-lt"/>
              </a:rPr>
              <a:t> are </a:t>
            </a:r>
            <a:r>
              <a:rPr lang="nl-NL" sz="1500" dirty="0" err="1">
                <a:solidFill>
                  <a:schemeClr val="tx2"/>
                </a:solidFill>
                <a:ea typeface="+mn-lt"/>
                <a:cs typeface="+mn-lt"/>
              </a:rPr>
              <a:t>the</a:t>
            </a:r>
            <a:r>
              <a:rPr lang="nl-NL" sz="1500" dirty="0">
                <a:solidFill>
                  <a:schemeClr val="tx2"/>
                </a:solidFill>
                <a:ea typeface="+mn-lt"/>
                <a:cs typeface="+mn-lt"/>
              </a:rPr>
              <a:t> </a:t>
            </a:r>
            <a:r>
              <a:rPr lang="nl-NL" sz="1500" dirty="0" err="1">
                <a:solidFill>
                  <a:schemeClr val="tx2"/>
                </a:solidFill>
                <a:ea typeface="+mn-lt"/>
                <a:cs typeface="+mn-lt"/>
              </a:rPr>
              <a:t>orange</a:t>
            </a:r>
            <a:r>
              <a:rPr lang="nl-NL" sz="1500" dirty="0">
                <a:solidFill>
                  <a:schemeClr val="tx2"/>
                </a:solidFill>
                <a:ea typeface="+mn-lt"/>
                <a:cs typeface="+mn-lt"/>
              </a:rPr>
              <a:t> tompouce.</a:t>
            </a:r>
            <a:endParaRPr lang="nl-NL" sz="1500" dirty="0">
              <a:solidFill>
                <a:schemeClr val="tx2"/>
              </a:solidFill>
            </a:endParaRPr>
          </a:p>
        </p:txBody>
      </p:sp>
      <p:pic>
        <p:nvPicPr>
          <p:cNvPr id="4" name="Afbeelding 3" descr="Oranje tompouce">
            <a:extLst>
              <a:ext uri="{FF2B5EF4-FFF2-40B4-BE49-F238E27FC236}">
                <a16:creationId xmlns:a16="http://schemas.microsoft.com/office/drawing/2014/main" id="{A34D3E16-E884-3693-0BCD-B14ED496DE0B}"/>
              </a:ext>
            </a:extLst>
          </p:cNvPr>
          <p:cNvPicPr>
            <a:picLocks noChangeAspect="1"/>
          </p:cNvPicPr>
          <p:nvPr/>
        </p:nvPicPr>
        <p:blipFill>
          <a:blip r:embed="rId2"/>
          <a:srcRect t="16658" r="1" b="1521"/>
          <a:stretch/>
        </p:blipFill>
        <p:spPr>
          <a:xfrm>
            <a:off x="1524225" y="1705135"/>
            <a:ext cx="3753696" cy="429561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5" name="Afbeelding 4" descr="Oranje snacks en hapjes inspiratie! | Bewaren &amp; Meenemen | Lock&amp;Lock">
            <a:extLst>
              <a:ext uri="{FF2B5EF4-FFF2-40B4-BE49-F238E27FC236}">
                <a16:creationId xmlns:a16="http://schemas.microsoft.com/office/drawing/2014/main" id="{11B2BB46-0594-67C7-08F7-302018881381}"/>
              </a:ext>
            </a:extLst>
          </p:cNvPr>
          <p:cNvPicPr>
            <a:picLocks noChangeAspect="1"/>
          </p:cNvPicPr>
          <p:nvPr/>
        </p:nvPicPr>
        <p:blipFill>
          <a:blip r:embed="rId3">
            <a:alphaModFix/>
          </a:blip>
          <a:srcRect l="21579" r="18808" b="-2"/>
          <a:stretch/>
        </p:blipFill>
        <p:spPr>
          <a:xfrm>
            <a:off x="5913086" y="857253"/>
            <a:ext cx="3738779" cy="2681242"/>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Tree>
    <p:extLst>
      <p:ext uri="{BB962C8B-B14F-4D97-AF65-F5344CB8AC3E}">
        <p14:creationId xmlns:p14="http://schemas.microsoft.com/office/powerpoint/2010/main" val="41541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Picture 36" descr="Internationale pers enthousiast over Nederlands koningshuis: &quot;Het zijn net  modellen” | Libelle">
            <a:extLst>
              <a:ext uri="{FF2B5EF4-FFF2-40B4-BE49-F238E27FC236}">
                <a16:creationId xmlns:a16="http://schemas.microsoft.com/office/drawing/2014/main" id="{71A93E6E-1849-F459-7447-3D31A7B284C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59450" y="836585"/>
            <a:ext cx="3108551" cy="18048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Flexfolie fluor oranje">
            <a:extLst>
              <a:ext uri="{FF2B5EF4-FFF2-40B4-BE49-F238E27FC236}">
                <a16:creationId xmlns:a16="http://schemas.microsoft.com/office/drawing/2014/main" id="{413156D8-4FCF-665C-CC0D-ABE0CAF8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901" y="3738902"/>
            <a:ext cx="1360885"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lexfolie fluor oranje">
            <a:extLst>
              <a:ext uri="{FF2B5EF4-FFF2-40B4-BE49-F238E27FC236}">
                <a16:creationId xmlns:a16="http://schemas.microsoft.com/office/drawing/2014/main" id="{711135C9-7A42-87D0-195E-694DA72BD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483" y="4087245"/>
            <a:ext cx="2230382" cy="191350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C716F06C-C787-9A0B-B0E2-EF0A6ABCCB08}"/>
              </a:ext>
            </a:extLst>
          </p:cNvPr>
          <p:cNvPicPr>
            <a:picLocks noChangeAspect="1"/>
          </p:cNvPicPr>
          <p:nvPr/>
        </p:nvPicPr>
        <p:blipFill>
          <a:blip r:embed="rId4"/>
          <a:stretch>
            <a:fillRect/>
          </a:stretch>
        </p:blipFill>
        <p:spPr>
          <a:xfrm>
            <a:off x="7064920" y="4205117"/>
            <a:ext cx="3603080" cy="1801244"/>
          </a:xfrm>
          <a:prstGeom prst="rect">
            <a:avLst/>
          </a:prstGeom>
        </p:spPr>
      </p:pic>
      <p:pic>
        <p:nvPicPr>
          <p:cNvPr id="1032" name="Picture 8" descr="In beeld: portretten van de Nederlandse royals door de jaren heen">
            <a:extLst>
              <a:ext uri="{FF2B5EF4-FFF2-40B4-BE49-F238E27FC236}">
                <a16:creationId xmlns:a16="http://schemas.microsoft.com/office/drawing/2014/main" id="{AA817113-C4CA-F3E8-8AE8-94307078E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57251"/>
            <a:ext cx="3108552" cy="20142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oningsdag nog altijd populair: traditie hoog in het vaandel | Radio 538">
            <a:extLst>
              <a:ext uri="{FF2B5EF4-FFF2-40B4-BE49-F238E27FC236}">
                <a16:creationId xmlns:a16="http://schemas.microsoft.com/office/drawing/2014/main" id="{0A0BCCE7-ED8B-D95D-CDA9-3F935C27184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32552" y="857251"/>
            <a:ext cx="2926896" cy="13226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s is Oranje: waarom Koningsdag steeds belangrijker wordt | Koningsnacht  &amp; Koningsdag Utrecht 2018 | AD.nl">
            <a:extLst>
              <a:ext uri="{FF2B5EF4-FFF2-40B4-BE49-F238E27FC236}">
                <a16:creationId xmlns:a16="http://schemas.microsoft.com/office/drawing/2014/main" id="{1957E71F-617A-3263-4F5D-1A1E2A641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2764631"/>
            <a:ext cx="3108551" cy="144048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oningsdag Heerhugowaard 2024: een overzicht van het programma | Al het  nieuws uit Dijk en Waard">
            <a:extLst>
              <a:ext uri="{FF2B5EF4-FFF2-40B4-BE49-F238E27FC236}">
                <a16:creationId xmlns:a16="http://schemas.microsoft.com/office/drawing/2014/main" id="{D96C31C0-1CC3-37E9-F620-A6C2E399C96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0800000" flipV="1">
            <a:off x="7950786" y="2458142"/>
            <a:ext cx="2717215" cy="17469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Koningsdag 2024 in Buren - Programma">
            <a:extLst>
              <a:ext uri="{FF2B5EF4-FFF2-40B4-BE49-F238E27FC236}">
                <a16:creationId xmlns:a16="http://schemas.microsoft.com/office/drawing/2014/main" id="{65604564-3DF0-BDFC-F66F-298159F04C6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550361" y="2179865"/>
            <a:ext cx="3400424"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oninklijke familie poseert voor jaarlijkse zomerfotosessie - WNL">
            <a:extLst>
              <a:ext uri="{FF2B5EF4-FFF2-40B4-BE49-F238E27FC236}">
                <a16:creationId xmlns:a16="http://schemas.microsoft.com/office/drawing/2014/main" id="{F13F155B-F84D-5B33-0413-EDF3E7718A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999" y="4115690"/>
            <a:ext cx="3046828" cy="188506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4429A03A-4AA9-F382-0528-973C67547B8C}"/>
              </a:ext>
            </a:extLst>
          </p:cNvPr>
          <p:cNvSpPr txBox="1"/>
          <p:nvPr/>
        </p:nvSpPr>
        <p:spPr>
          <a:xfrm>
            <a:off x="4981673" y="2471769"/>
            <a:ext cx="2731838" cy="854080"/>
          </a:xfrm>
          <a:prstGeom prst="rect">
            <a:avLst/>
          </a:prstGeom>
          <a:noFill/>
        </p:spPr>
        <p:txBody>
          <a:bodyPr wrap="none" rtlCol="0">
            <a:spAutoFit/>
          </a:bodyPr>
          <a:lstStyle/>
          <a:p>
            <a:pPr defTabSz="685800"/>
            <a:r>
              <a:rPr lang="nl-NL" sz="4950" b="1" dirty="0">
                <a:solidFill>
                  <a:prstClr val="black"/>
                </a:solidFill>
                <a:latin typeface="Aptos" panose="02110004020202020204"/>
              </a:rPr>
              <a:t>THE END</a:t>
            </a:r>
          </a:p>
        </p:txBody>
      </p:sp>
      <p:pic>
        <p:nvPicPr>
          <p:cNvPr id="1062" name="Picture 38" descr="Koningsdag 2024 in Dijk en Waard: dit staat op het programma! | Al het  nieuws uit Dijk en Waard">
            <a:extLst>
              <a:ext uri="{FF2B5EF4-FFF2-40B4-BE49-F238E27FC236}">
                <a16:creationId xmlns:a16="http://schemas.microsoft.com/office/drawing/2014/main" id="{B07C5DC3-2B0B-5AA4-2082-200B6221F3D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570827" y="4435181"/>
            <a:ext cx="2687274" cy="159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75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3C405-C83D-5B5E-B557-5141064A3F14}"/>
              </a:ext>
            </a:extLst>
          </p:cNvPr>
          <p:cNvSpPr>
            <a:spLocks noGrp="1"/>
          </p:cNvSpPr>
          <p:nvPr>
            <p:ph type="title"/>
          </p:nvPr>
        </p:nvSpPr>
        <p:spPr>
          <a:xfrm>
            <a:off x="1524000" y="3086101"/>
            <a:ext cx="3028950" cy="1299797"/>
          </a:xfrm>
        </p:spPr>
        <p:txBody>
          <a:bodyPr anchor="t">
            <a:normAutofit/>
          </a:bodyPr>
          <a:lstStyle/>
          <a:p>
            <a:pPr algn="ctr"/>
            <a:r>
              <a:rPr lang="nl-NL" sz="3000" dirty="0"/>
              <a:t>Introduction</a:t>
            </a:r>
          </a:p>
        </p:txBody>
      </p:sp>
      <p:sp>
        <p:nvSpPr>
          <p:cNvPr id="3" name="Tijdelijke aanduiding voor inhoud 2">
            <a:extLst>
              <a:ext uri="{FF2B5EF4-FFF2-40B4-BE49-F238E27FC236}">
                <a16:creationId xmlns:a16="http://schemas.microsoft.com/office/drawing/2014/main" id="{E13E919E-1161-16B6-FD61-732AD3B165BB}"/>
              </a:ext>
            </a:extLst>
          </p:cNvPr>
          <p:cNvSpPr>
            <a:spLocks noGrp="1"/>
          </p:cNvSpPr>
          <p:nvPr>
            <p:ph idx="1"/>
          </p:nvPr>
        </p:nvSpPr>
        <p:spPr>
          <a:xfrm>
            <a:off x="6381751" y="1700600"/>
            <a:ext cx="3686174" cy="3785801"/>
          </a:xfrm>
        </p:spPr>
        <p:txBody>
          <a:bodyPr>
            <a:normAutofit fontScale="62500" lnSpcReduction="20000"/>
          </a:bodyPr>
          <a:lstStyle/>
          <a:p>
            <a:pPr marL="0" indent="0">
              <a:buNone/>
            </a:pPr>
            <a:r>
              <a:rPr lang="en-US" dirty="0"/>
              <a:t>Sinterklaas,  better known as Saint Nicholas, is a Dutch tradition celebrated on December 5th with gifts, poems, and festive songs. Unlike Santa Claus, he arrives from Spain with a steamboat and celebrates his birthday by giving the nice children presents and taking the naughty children back to Spain.</a:t>
            </a:r>
            <a:endParaRPr lang="nl-NL" dirty="0"/>
          </a:p>
        </p:txBody>
      </p:sp>
      <p:pic>
        <p:nvPicPr>
          <p:cNvPr id="2052" name="Picture 4" descr="Kleuters - Feestdagen | Sinterklaas | Welk plaatje hoort bij de schaduw? |  Junior Einstein">
            <a:extLst>
              <a:ext uri="{FF2B5EF4-FFF2-40B4-BE49-F238E27FC236}">
                <a16:creationId xmlns:a16="http://schemas.microsoft.com/office/drawing/2014/main" id="{09294EE8-241C-9F2A-D2A4-BA32901ED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4344">
            <a:off x="9991994" y="4830328"/>
            <a:ext cx="1312145" cy="131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3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5907D-CFA1-2DA0-6671-F6C01C578AEF}"/>
              </a:ext>
            </a:extLst>
          </p:cNvPr>
          <p:cNvSpPr>
            <a:spLocks noGrp="1"/>
          </p:cNvSpPr>
          <p:nvPr>
            <p:ph type="title"/>
          </p:nvPr>
        </p:nvSpPr>
        <p:spPr>
          <a:xfrm>
            <a:off x="2692124" y="1223715"/>
            <a:ext cx="7381244" cy="806342"/>
          </a:xfrm>
        </p:spPr>
        <p:txBody>
          <a:bodyPr>
            <a:normAutofit/>
          </a:bodyPr>
          <a:lstStyle/>
          <a:p>
            <a:r>
              <a:rPr lang="nl-NL" dirty="0"/>
              <a:t>St. Nicholas</a:t>
            </a:r>
          </a:p>
        </p:txBody>
      </p:sp>
      <p:sp>
        <p:nvSpPr>
          <p:cNvPr id="3" name="Tijdelijke aanduiding voor inhoud 2">
            <a:extLst>
              <a:ext uri="{FF2B5EF4-FFF2-40B4-BE49-F238E27FC236}">
                <a16:creationId xmlns:a16="http://schemas.microsoft.com/office/drawing/2014/main" id="{2082ECF8-DC16-1A8D-8D44-FA8DC6A87AF7}"/>
              </a:ext>
            </a:extLst>
          </p:cNvPr>
          <p:cNvSpPr>
            <a:spLocks noGrp="1"/>
          </p:cNvSpPr>
          <p:nvPr>
            <p:ph idx="1"/>
          </p:nvPr>
        </p:nvSpPr>
        <p:spPr>
          <a:xfrm>
            <a:off x="2952750" y="2514602"/>
            <a:ext cx="5123420" cy="3050177"/>
          </a:xfrm>
        </p:spPr>
        <p:txBody>
          <a:bodyPr>
            <a:normAutofit fontScale="40000" lnSpcReduction="20000"/>
          </a:bodyPr>
          <a:lstStyle/>
          <a:p>
            <a:pPr marL="0" indent="0">
              <a:lnSpc>
                <a:spcPct val="110000"/>
              </a:lnSpc>
              <a:buNone/>
            </a:pPr>
            <a:r>
              <a:rPr lang="en-US" dirty="0"/>
              <a:t>Sinterklaas is a traditional figure celebrated in the Netherlands on December 5th. Based on Saint Nicholas, he arrives from Spain on a steamboat, accompanied by his helpers. On ‘’Sinterklaas avond’’ (Saint Nicholas' Eve), children receive gifts and treats if they’ve been good. </a:t>
            </a:r>
          </a:p>
          <a:p>
            <a:pPr marL="0" indent="0">
              <a:lnSpc>
                <a:spcPct val="110000"/>
              </a:lnSpc>
              <a:buNone/>
            </a:pPr>
            <a:r>
              <a:rPr lang="en-US" dirty="0"/>
              <a:t>Sinterklaas is depicted as an old man with a long white beard, a red robe, and a staff. </a:t>
            </a:r>
            <a:r>
              <a:rPr lang="nl-NL" dirty="0"/>
              <a:t>He has a book with notes of how good the children have behaved during the year. The weeks that he is in the Netherlands before the fifth of December. The children can put out a shoe by the chimney with a list of the toys they want for Sinterklaas. And the St. </a:t>
            </a:r>
            <a:r>
              <a:rPr lang="nl-NL"/>
              <a:t>Nicholas helpers </a:t>
            </a:r>
            <a:r>
              <a:rPr lang="nl-NL" dirty="0"/>
              <a:t>wil collect the list and fill the shoe with a present, a chocolate letter of another sweet like gingerspiced cookies (pepernoten).</a:t>
            </a:r>
            <a:endParaRPr lang="en-US" dirty="0"/>
          </a:p>
        </p:txBody>
      </p:sp>
      <p:pic>
        <p:nvPicPr>
          <p:cNvPr id="3074" name="Picture 2" descr="760+ Mijter Stockillustraties, royalty-free vector illustraties en clipart  - iStock | Sinterklaas, Pepernoten, Staf">
            <a:extLst>
              <a:ext uri="{FF2B5EF4-FFF2-40B4-BE49-F238E27FC236}">
                <a16:creationId xmlns:a16="http://schemas.microsoft.com/office/drawing/2014/main" id="{6AE37E35-C1B2-1FEE-03CA-77B1461837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10527" y="2971802"/>
            <a:ext cx="2457449" cy="24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5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EC316C-10BB-D693-735C-B19C875B207B}"/>
              </a:ext>
            </a:extLst>
          </p:cNvPr>
          <p:cNvSpPr>
            <a:spLocks noGrp="1"/>
          </p:cNvSpPr>
          <p:nvPr>
            <p:ph type="title"/>
          </p:nvPr>
        </p:nvSpPr>
        <p:spPr>
          <a:xfrm>
            <a:off x="2692124" y="1223715"/>
            <a:ext cx="7381244" cy="806342"/>
          </a:xfrm>
        </p:spPr>
        <p:txBody>
          <a:bodyPr>
            <a:normAutofit fontScale="90000"/>
          </a:bodyPr>
          <a:lstStyle/>
          <a:p>
            <a:r>
              <a:rPr lang="nl-NL" dirty="0"/>
              <a:t>St. Nicholas Helpers ‘’Chimney-Soot Helpers”</a:t>
            </a:r>
          </a:p>
        </p:txBody>
      </p:sp>
      <p:sp>
        <p:nvSpPr>
          <p:cNvPr id="3" name="Tijdelijke aanduiding voor inhoud 2">
            <a:extLst>
              <a:ext uri="{FF2B5EF4-FFF2-40B4-BE49-F238E27FC236}">
                <a16:creationId xmlns:a16="http://schemas.microsoft.com/office/drawing/2014/main" id="{03E0014F-DEA4-0479-AA1D-CAE9F45E269A}"/>
              </a:ext>
            </a:extLst>
          </p:cNvPr>
          <p:cNvSpPr>
            <a:spLocks noGrp="1"/>
          </p:cNvSpPr>
          <p:nvPr>
            <p:ph idx="1"/>
          </p:nvPr>
        </p:nvSpPr>
        <p:spPr>
          <a:xfrm>
            <a:off x="2858531" y="2571751"/>
            <a:ext cx="5208373" cy="3280718"/>
          </a:xfrm>
        </p:spPr>
        <p:txBody>
          <a:bodyPr>
            <a:normAutofit fontScale="40000" lnSpcReduction="20000"/>
          </a:bodyPr>
          <a:lstStyle/>
          <a:p>
            <a:pPr marL="0" indent="0">
              <a:lnSpc>
                <a:spcPct val="110000"/>
              </a:lnSpc>
              <a:buNone/>
            </a:pPr>
            <a:r>
              <a:rPr lang="en-US" dirty="0"/>
              <a:t>Zwarte Piet, now often called "Roetveeg Piet" (Soot Smudge Helper), Traditionally, Zwarte Piet had a blackened face, but this has changed due to concerns about racism. The helpers with soot smudges, symbolizing climbing down chimneys to deliver gifts.</a:t>
            </a:r>
          </a:p>
          <a:p>
            <a:pPr marL="0" indent="0">
              <a:lnSpc>
                <a:spcPct val="110000"/>
              </a:lnSpc>
              <a:buNone/>
            </a:pPr>
            <a:r>
              <a:rPr lang="en-US" dirty="0"/>
              <a:t>The Chimney-Soot helpers are St. Nicholas cheerful helpers who bring all the festive fun! They wrap gifts, bake gingerbread cookies, and sneak through chimneys at night to fill children’s shoes.</a:t>
            </a:r>
          </a:p>
          <a:p>
            <a:pPr marL="0" indent="0">
              <a:lnSpc>
                <a:spcPct val="110000"/>
              </a:lnSpc>
              <a:buNone/>
            </a:pPr>
            <a:r>
              <a:rPr lang="en-US" dirty="0"/>
              <a:t>During the parade, when St. Nicholas arrives in the Netherlands they play music, dance, and scatter candy everywhere. With their jokes, they make the St. Nicholas  celebration truly unforgettable</a:t>
            </a:r>
            <a:endParaRPr lang="nl-NL" dirty="0"/>
          </a:p>
        </p:txBody>
      </p:sp>
      <p:pic>
        <p:nvPicPr>
          <p:cNvPr id="2050" name="Picture 2" descr="Roetveeg pietjes | Juf Monique | Samen Voor Onderwijs">
            <a:extLst>
              <a:ext uri="{FF2B5EF4-FFF2-40B4-BE49-F238E27FC236}">
                <a16:creationId xmlns:a16="http://schemas.microsoft.com/office/drawing/2014/main" id="{234FDECB-06BE-7EB3-B4D7-E06D03F8BA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8383" b="52599"/>
          <a:stretch/>
        </p:blipFill>
        <p:spPr bwMode="auto">
          <a:xfrm>
            <a:off x="8066904" y="2878717"/>
            <a:ext cx="2268583" cy="227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0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474115-0D93-97DF-1C3D-5DF076430E43}"/>
              </a:ext>
            </a:extLst>
          </p:cNvPr>
          <p:cNvSpPr>
            <a:spLocks noGrp="1"/>
          </p:cNvSpPr>
          <p:nvPr>
            <p:ph type="title"/>
          </p:nvPr>
        </p:nvSpPr>
        <p:spPr>
          <a:xfrm>
            <a:off x="2752724" y="1183687"/>
            <a:ext cx="7120420" cy="890177"/>
          </a:xfrm>
        </p:spPr>
        <p:txBody>
          <a:bodyPr>
            <a:normAutofit/>
          </a:bodyPr>
          <a:lstStyle/>
          <a:p>
            <a:r>
              <a:rPr lang="nl-NL" dirty="0"/>
              <a:t>The fifth of December</a:t>
            </a:r>
          </a:p>
        </p:txBody>
      </p:sp>
      <p:sp>
        <p:nvSpPr>
          <p:cNvPr id="3" name="Tijdelijke aanduiding voor inhoud 2">
            <a:extLst>
              <a:ext uri="{FF2B5EF4-FFF2-40B4-BE49-F238E27FC236}">
                <a16:creationId xmlns:a16="http://schemas.microsoft.com/office/drawing/2014/main" id="{DED87BF3-BF16-227E-1C82-EF49947E49C1}"/>
              </a:ext>
            </a:extLst>
          </p:cNvPr>
          <p:cNvSpPr>
            <a:spLocks noGrp="1"/>
          </p:cNvSpPr>
          <p:nvPr>
            <p:ph idx="1"/>
          </p:nvPr>
        </p:nvSpPr>
        <p:spPr>
          <a:xfrm>
            <a:off x="1866900" y="2918554"/>
            <a:ext cx="4754880" cy="2563940"/>
          </a:xfrm>
        </p:spPr>
        <p:txBody>
          <a:bodyPr>
            <a:normAutofit fontScale="47500" lnSpcReduction="20000"/>
          </a:bodyPr>
          <a:lstStyle/>
          <a:p>
            <a:r>
              <a:rPr lang="en-US" dirty="0"/>
              <a:t>When St. Nickolas comes to the country, the little children places their shoe near the fireplace or window. In the middle of the night the </a:t>
            </a:r>
            <a:r>
              <a:rPr lang="nl-NL" dirty="0"/>
              <a:t>’Chimney-Soot Helpers</a:t>
            </a:r>
            <a:r>
              <a:rPr lang="en-US" dirty="0"/>
              <a:t> and St. Nickolas come to fill their shoes with candy and a present. This will happen until December 5, on that day St. Nickolas and the </a:t>
            </a:r>
            <a:r>
              <a:rPr lang="nl-NL" dirty="0"/>
              <a:t>’Chimney-Soot Helpers c</a:t>
            </a:r>
            <a:r>
              <a:rPr lang="en-US" dirty="0"/>
              <a:t>ome to knock on your door to give lots of presents. They only do this if the children have been good. The naughty are ‘taken’ back to Spain.</a:t>
            </a:r>
            <a:endParaRPr lang="nl-NL" dirty="0"/>
          </a:p>
        </p:txBody>
      </p:sp>
      <p:pic>
        <p:nvPicPr>
          <p:cNvPr id="1026" name="Picture 2" descr="SeniorPlaza | Vijf december - SeniorPlaza">
            <a:extLst>
              <a:ext uri="{FF2B5EF4-FFF2-40B4-BE49-F238E27FC236}">
                <a16:creationId xmlns:a16="http://schemas.microsoft.com/office/drawing/2014/main" id="{A80C9DED-10CB-E17A-4ABD-D475AEA89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69" r="7556" b="4"/>
          <a:stretch/>
        </p:blipFill>
        <p:spPr bwMode="auto">
          <a:xfrm>
            <a:off x="7015523" y="2400300"/>
            <a:ext cx="3052403"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30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9EE1D-4FB4-BEAF-FA82-1D4295584F81}"/>
              </a:ext>
            </a:extLst>
          </p:cNvPr>
          <p:cNvSpPr>
            <a:spLocks noGrp="1"/>
          </p:cNvSpPr>
          <p:nvPr>
            <p:ph type="ctrTitle"/>
          </p:nvPr>
        </p:nvSpPr>
        <p:spPr>
          <a:xfrm>
            <a:off x="1920026" y="1005532"/>
            <a:ext cx="3261575" cy="2106341"/>
          </a:xfrm>
        </p:spPr>
        <p:txBody>
          <a:bodyPr anchor="b">
            <a:normAutofit/>
          </a:bodyPr>
          <a:lstStyle/>
          <a:p>
            <a:r>
              <a:rPr lang="nl-NL" sz="2400" dirty="0"/>
              <a:t>The end</a:t>
            </a:r>
          </a:p>
        </p:txBody>
      </p:sp>
      <p:sp>
        <p:nvSpPr>
          <p:cNvPr id="3" name="Ondertitel 2">
            <a:extLst>
              <a:ext uri="{FF2B5EF4-FFF2-40B4-BE49-F238E27FC236}">
                <a16:creationId xmlns:a16="http://schemas.microsoft.com/office/drawing/2014/main" id="{22BEEAB0-9704-D602-FA0E-29E4CADAE851}"/>
              </a:ext>
            </a:extLst>
          </p:cNvPr>
          <p:cNvSpPr>
            <a:spLocks noGrp="1"/>
          </p:cNvSpPr>
          <p:nvPr>
            <p:ph type="subTitle" idx="1"/>
          </p:nvPr>
        </p:nvSpPr>
        <p:spPr>
          <a:xfrm>
            <a:off x="1920026" y="3260154"/>
            <a:ext cx="3269714" cy="2243151"/>
          </a:xfrm>
        </p:spPr>
        <p:txBody>
          <a:bodyPr anchor="t">
            <a:normAutofit/>
          </a:bodyPr>
          <a:lstStyle/>
          <a:p>
            <a:r>
              <a:rPr lang="nl-NL" sz="1200" dirty="0"/>
              <a:t>We hope you learnd more about the Dutch traditions!</a:t>
            </a:r>
          </a:p>
          <a:p>
            <a:endParaRPr lang="nl-NL" sz="1200" dirty="0"/>
          </a:p>
          <a:p>
            <a:r>
              <a:rPr lang="nl-NL" sz="1200" dirty="0"/>
              <a:t>Greetings, </a:t>
            </a:r>
          </a:p>
          <a:p>
            <a:r>
              <a:rPr lang="nl-NL" sz="1200" dirty="0"/>
              <a:t>Lizzy, Eva and Maud</a:t>
            </a:r>
          </a:p>
        </p:txBody>
      </p:sp>
      <p:pic>
        <p:nvPicPr>
          <p:cNvPr id="5122" name="Picture 2" descr="Pakjesboot 12 vanuit de verte - NU Actueel">
            <a:extLst>
              <a:ext uri="{FF2B5EF4-FFF2-40B4-BE49-F238E27FC236}">
                <a16:creationId xmlns:a16="http://schemas.microsoft.com/office/drawing/2014/main" id="{811719DD-716C-DEAA-EE83-5F201D4EDC4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381750" y="1586782"/>
            <a:ext cx="3684436" cy="368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81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Christmas">
            <a:extLst>
              <a:ext uri="{FF2B5EF4-FFF2-40B4-BE49-F238E27FC236}">
                <a16:creationId xmlns:a16="http://schemas.microsoft.com/office/drawing/2014/main" id="{607CEBB8-BACD-DBDA-7585-7706AED6618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5730"/>
          <a:stretch/>
        </p:blipFill>
        <p:spPr bwMode="auto">
          <a:xfrm>
            <a:off x="1524016" y="857252"/>
            <a:ext cx="914398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24876-BF08-5FE1-4B6F-B153A830CA63}"/>
              </a:ext>
            </a:extLst>
          </p:cNvPr>
          <p:cNvSpPr>
            <a:spLocks noGrp="1" noChangeArrowheads="1"/>
          </p:cNvSpPr>
          <p:nvPr>
            <p:ph type="ctrTitle"/>
          </p:nvPr>
        </p:nvSpPr>
        <p:spPr bwMode="auto">
          <a:xfrm>
            <a:off x="2667000" y="1699022"/>
            <a:ext cx="6858000" cy="217538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9522" rIns="0" bIns="-9522" numCol="1" anchor="b" anchorCtr="0" compatLnSpc="1">
            <a:prstTxWarp prst="textNoShape">
              <a:avLst/>
            </a:prstTxWarp>
            <a:normAutofit/>
          </a:bodyPr>
          <a:lstStyle/>
          <a:p>
            <a:pPr eaLnBrk="0" fontAlgn="base" hangingPunct="0">
              <a:spcAft>
                <a:spcPct val="0"/>
              </a:spcAft>
            </a:pPr>
            <a:r>
              <a:rPr kumimoji="0" lang="nl-NL" altLang="nl-NL" b="0" i="0" u="none" strike="noStrike" cap="none" normalizeH="0" baseline="0">
                <a:ln>
                  <a:noFill/>
                </a:ln>
                <a:solidFill>
                  <a:srgbClr val="FFFFFF"/>
                </a:solidFill>
                <a:effectLst/>
              </a:rPr>
              <a:t>Christmas in the Netherlands </a:t>
            </a:r>
          </a:p>
        </p:txBody>
      </p:sp>
      <p:sp>
        <p:nvSpPr>
          <p:cNvPr id="3" name="Ondertitel 2">
            <a:extLst>
              <a:ext uri="{FF2B5EF4-FFF2-40B4-BE49-F238E27FC236}">
                <a16:creationId xmlns:a16="http://schemas.microsoft.com/office/drawing/2014/main" id="{F4952683-B228-1F00-D572-66B5107AF57E}"/>
              </a:ext>
            </a:extLst>
          </p:cNvPr>
          <p:cNvSpPr>
            <a:spLocks noGrp="1"/>
          </p:cNvSpPr>
          <p:nvPr>
            <p:ph type="subTitle" idx="1"/>
          </p:nvPr>
        </p:nvSpPr>
        <p:spPr>
          <a:xfrm>
            <a:off x="2667000" y="3976804"/>
            <a:ext cx="6858000" cy="823796"/>
          </a:xfrm>
        </p:spPr>
        <p:txBody>
          <a:bodyPr>
            <a:normAutofit/>
          </a:bodyPr>
          <a:lstStyle/>
          <a:p>
            <a:r>
              <a:rPr lang="nl-NL">
                <a:solidFill>
                  <a:srgbClr val="FFFFFF"/>
                </a:solidFill>
              </a:rPr>
              <a:t>Gemaakt door Mirthe, Isis, Fiene en Roos</a:t>
            </a:r>
          </a:p>
        </p:txBody>
      </p:sp>
    </p:spTree>
    <p:extLst>
      <p:ext uri="{BB962C8B-B14F-4D97-AF65-F5344CB8AC3E}">
        <p14:creationId xmlns:p14="http://schemas.microsoft.com/office/powerpoint/2010/main" val="930617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theme/theme1.xml><?xml version="1.0" encoding="utf-8"?>
<a:theme xmlns:a="http://schemas.openxmlformats.org/drawingml/2006/main" name="Thema1">
  <a:themeElements>
    <a:clrScheme name="Hooghuis - Heesch">
      <a:dk1>
        <a:sysClr val="windowText" lastClr="000000"/>
      </a:dk1>
      <a:lt1>
        <a:sysClr val="window" lastClr="FFFFFF"/>
      </a:lt1>
      <a:dk2>
        <a:srgbClr val="44546A"/>
      </a:dk2>
      <a:lt2>
        <a:srgbClr val="E7E6E6"/>
      </a:lt2>
      <a:accent1>
        <a:srgbClr val="CC171A"/>
      </a:accent1>
      <a:accent2>
        <a:srgbClr val="3FA535"/>
      </a:accent2>
      <a:accent3>
        <a:srgbClr val="EF7D00"/>
      </a:accent3>
      <a:accent4>
        <a:srgbClr val="008BD2"/>
      </a:accent4>
      <a:accent5>
        <a:srgbClr val="83207E"/>
      </a:accent5>
      <a:accent6>
        <a:srgbClr val="FFC000"/>
      </a:accent6>
      <a:hlink>
        <a:srgbClr val="008A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790EA447-5077-4A37-8DF5-246D99162E35}" vid="{027824E6-A4FC-4408-A45A-9E2CBFCB8897}"/>
    </a:ext>
  </a:extLst>
</a:theme>
</file>

<file path=ppt/theme/theme2.xml><?xml version="1.0" encoding="utf-8"?>
<a:theme xmlns:a="http://schemas.openxmlformats.org/drawingml/2006/main" name="Bijgesneden">
  <a:themeElements>
    <a:clrScheme name="Bijgesneden">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ijgesneden">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jgesne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40CEB26-2853-481A-9DD2-53DE2A219FDB}">
  <we:reference id="wa200005566" version="3.0.0.2" store="nl-NL"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TotalTime>
  <Words>1613</Words>
  <Application>Microsoft Office PowerPoint</Application>
  <PresentationFormat>Širokozaslonsko</PresentationFormat>
  <Paragraphs>117</Paragraphs>
  <Slides>36</Slides>
  <Notes>2</Notes>
  <HiddenSlides>0</HiddenSlides>
  <MMClips>0</MMClips>
  <ScaleCrop>false</ScaleCrop>
  <HeadingPairs>
    <vt:vector size="6" baseType="variant">
      <vt:variant>
        <vt:lpstr>Uporabljene pisave</vt:lpstr>
      </vt:variant>
      <vt:variant>
        <vt:i4>8</vt:i4>
      </vt:variant>
      <vt:variant>
        <vt:lpstr>Tema</vt:lpstr>
      </vt:variant>
      <vt:variant>
        <vt:i4>3</vt:i4>
      </vt:variant>
      <vt:variant>
        <vt:lpstr>Naslovi diapozitivov</vt:lpstr>
      </vt:variant>
      <vt:variant>
        <vt:i4>36</vt:i4>
      </vt:variant>
    </vt:vector>
  </HeadingPairs>
  <TitlesOfParts>
    <vt:vector size="47" baseType="lpstr">
      <vt:lpstr>Abadi</vt:lpstr>
      <vt:lpstr>Aharoni</vt:lpstr>
      <vt:lpstr>Aptos</vt:lpstr>
      <vt:lpstr>Aptos Display</vt:lpstr>
      <vt:lpstr>Arial</vt:lpstr>
      <vt:lpstr>Baguet Script</vt:lpstr>
      <vt:lpstr>Franklin Gothic Book</vt:lpstr>
      <vt:lpstr>inherit</vt:lpstr>
      <vt:lpstr>Thema1</vt:lpstr>
      <vt:lpstr>Bijgesneden</vt:lpstr>
      <vt:lpstr>Kantoorthema</vt:lpstr>
      <vt:lpstr>Dutch traditions en holidays </vt:lpstr>
      <vt:lpstr>St. Nicholas</vt:lpstr>
      <vt:lpstr>Table of contents</vt:lpstr>
      <vt:lpstr>Introduction</vt:lpstr>
      <vt:lpstr>St. Nicholas</vt:lpstr>
      <vt:lpstr>St. Nicholas Helpers ‘’Chimney-Soot Helpers”</vt:lpstr>
      <vt:lpstr>The fifth of December</vt:lpstr>
      <vt:lpstr>The end</vt:lpstr>
      <vt:lpstr>Christmas in the Netherlands </vt:lpstr>
      <vt:lpstr>Table of contents </vt:lpstr>
      <vt:lpstr> Do we celebrate Christmas in the Netherlands?  And when do we celebrate Christmas in the Netherlands?  </vt:lpstr>
      <vt:lpstr>How do we celebrate Christmas in the Netherlands?</vt:lpstr>
      <vt:lpstr>Why do we celebrate Christmas in the Netherlands? And do many people celebrate Christmas?</vt:lpstr>
      <vt:lpstr>Oud en Nieuw</vt:lpstr>
      <vt:lpstr>What and When?</vt:lpstr>
      <vt:lpstr>Dutch traditions….</vt:lpstr>
      <vt:lpstr>Dutch food at new years ’eve</vt:lpstr>
      <vt:lpstr>The End.</vt:lpstr>
      <vt:lpstr>Carnival </vt:lpstr>
      <vt:lpstr>Content</vt:lpstr>
      <vt:lpstr>Clothes with Carnival</vt:lpstr>
      <vt:lpstr>Villages</vt:lpstr>
      <vt:lpstr>parades</vt:lpstr>
      <vt:lpstr>Where is carnival celebrated?</vt:lpstr>
      <vt:lpstr>What do they celebrate with carnival? </vt:lpstr>
      <vt:lpstr>what music is listened to during carnival?    some of the best known songs</vt:lpstr>
      <vt:lpstr>The end</vt:lpstr>
      <vt:lpstr>PowerPointova predstavitev</vt:lpstr>
      <vt:lpstr>PowerPointova predstavitev</vt:lpstr>
      <vt:lpstr>PowerPointova predstavitev</vt:lpstr>
      <vt:lpstr>Koningsdag </vt:lpstr>
      <vt:lpstr>What is Koningsdag?</vt:lpstr>
      <vt:lpstr>What do you do on Koningsdag?</vt:lpstr>
      <vt:lpstr>Why the colour orange?</vt:lpstr>
      <vt:lpstr>What do you eat on Koningsdag?</vt:lpstr>
      <vt:lpstr>PowerPointova predstavitev</vt:lpstr>
    </vt:vector>
  </TitlesOfParts>
  <Company>Het Hooghuis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Dutch traditions en holidays </dc:title>
  <dc:creator>Uringa, F.J.R. (Fiene) (H3B)</dc:creator>
  <cp:lastModifiedBy>Uporabnik</cp:lastModifiedBy>
  <cp:revision>4</cp:revision>
  <dcterms:created xsi:type="dcterms:W3CDTF">2024-12-09T12:52:10Z</dcterms:created>
  <dcterms:modified xsi:type="dcterms:W3CDTF">2024-12-23T18:07:43Z</dcterms:modified>
</cp:coreProperties>
</file>